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328" r:id="rId4"/>
    <p:sldId id="259" r:id="rId5"/>
    <p:sldId id="260" r:id="rId6"/>
    <p:sldId id="258" r:id="rId7"/>
    <p:sldId id="261" r:id="rId8"/>
    <p:sldId id="262" r:id="rId9"/>
    <p:sldId id="329" r:id="rId10"/>
    <p:sldId id="263" r:id="rId11"/>
    <p:sldId id="264" r:id="rId12"/>
    <p:sldId id="265" r:id="rId13"/>
    <p:sldId id="266" r:id="rId14"/>
    <p:sldId id="267" r:id="rId15"/>
    <p:sldId id="268" r:id="rId16"/>
    <p:sldId id="271" r:id="rId17"/>
    <p:sldId id="272" r:id="rId18"/>
    <p:sldId id="273" r:id="rId19"/>
    <p:sldId id="274" r:id="rId20"/>
    <p:sldId id="275" r:id="rId21"/>
    <p:sldId id="276" r:id="rId22"/>
    <p:sldId id="279" r:id="rId23"/>
    <p:sldId id="278" r:id="rId24"/>
    <p:sldId id="280" r:id="rId25"/>
    <p:sldId id="281" r:id="rId26"/>
    <p:sldId id="282" r:id="rId27"/>
    <p:sldId id="283" r:id="rId28"/>
    <p:sldId id="285" r:id="rId29"/>
    <p:sldId id="286" r:id="rId30"/>
    <p:sldId id="287" r:id="rId31"/>
    <p:sldId id="284" r:id="rId32"/>
    <p:sldId id="288" r:id="rId33"/>
    <p:sldId id="289" r:id="rId34"/>
    <p:sldId id="290" r:id="rId35"/>
    <p:sldId id="293" r:id="rId36"/>
    <p:sldId id="318" r:id="rId37"/>
    <p:sldId id="294" r:id="rId38"/>
    <p:sldId id="269" r:id="rId39"/>
    <p:sldId id="270" r:id="rId40"/>
    <p:sldId id="295" r:id="rId41"/>
    <p:sldId id="296" r:id="rId42"/>
    <p:sldId id="320" r:id="rId43"/>
    <p:sldId id="297" r:id="rId44"/>
    <p:sldId id="298" r:id="rId45"/>
    <p:sldId id="299" r:id="rId46"/>
    <p:sldId id="304" r:id="rId47"/>
    <p:sldId id="300" r:id="rId48"/>
    <p:sldId id="321" r:id="rId49"/>
    <p:sldId id="324" r:id="rId50"/>
    <p:sldId id="302" r:id="rId51"/>
    <p:sldId id="330" r:id="rId52"/>
    <p:sldId id="303" r:id="rId53"/>
    <p:sldId id="301" r:id="rId54"/>
    <p:sldId id="305" r:id="rId55"/>
    <p:sldId id="306" r:id="rId56"/>
    <p:sldId id="307" r:id="rId57"/>
    <p:sldId id="308" r:id="rId58"/>
    <p:sldId id="319" r:id="rId59"/>
    <p:sldId id="309" r:id="rId60"/>
    <p:sldId id="310" r:id="rId61"/>
    <p:sldId id="325" r:id="rId62"/>
    <p:sldId id="326" r:id="rId63"/>
    <p:sldId id="311" r:id="rId64"/>
    <p:sldId id="312" r:id="rId65"/>
    <p:sldId id="313" r:id="rId66"/>
    <p:sldId id="314" r:id="rId67"/>
    <p:sldId id="322" r:id="rId68"/>
    <p:sldId id="315" r:id="rId69"/>
    <p:sldId id="316" r:id="rId70"/>
    <p:sldId id="317" r:id="rId71"/>
    <p:sldId id="331" r:id="rId7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7A8C3B2-DD23-9953-E989-F22F2969DC4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9699" name="Rectangle 3">
            <a:extLst>
              <a:ext uri="{FF2B5EF4-FFF2-40B4-BE49-F238E27FC236}">
                <a16:creationId xmlns:a16="http://schemas.microsoft.com/office/drawing/2014/main" id="{22EF1FF8-820F-E856-AE5B-0F362590B619}"/>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9700" name="Rectangle 4">
            <a:extLst>
              <a:ext uri="{FF2B5EF4-FFF2-40B4-BE49-F238E27FC236}">
                <a16:creationId xmlns:a16="http://schemas.microsoft.com/office/drawing/2014/main" id="{5A95D8B3-2C53-3125-A364-8DF350F2A509}"/>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9701" name="Rectangle 5">
            <a:extLst>
              <a:ext uri="{FF2B5EF4-FFF2-40B4-BE49-F238E27FC236}">
                <a16:creationId xmlns:a16="http://schemas.microsoft.com/office/drawing/2014/main" id="{7D79021F-2CF9-A766-7307-B454B8CB3104}"/>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C323B49-F03D-4DE2-ABC1-AA2975184C9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1FFE4D55-ADBE-5F04-4A27-027B1948AC0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95235" name="Rectangle 3">
            <a:extLst>
              <a:ext uri="{FF2B5EF4-FFF2-40B4-BE49-F238E27FC236}">
                <a16:creationId xmlns:a16="http://schemas.microsoft.com/office/drawing/2014/main" id="{9C782682-1DDC-E757-96AC-9D86B210149A}"/>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95236" name="Rectangle 4">
            <a:extLst>
              <a:ext uri="{FF2B5EF4-FFF2-40B4-BE49-F238E27FC236}">
                <a16:creationId xmlns:a16="http://schemas.microsoft.com/office/drawing/2014/main" id="{7A3F505B-E933-5AC7-58C5-C6818941F62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a:extLst>
              <a:ext uri="{FF2B5EF4-FFF2-40B4-BE49-F238E27FC236}">
                <a16:creationId xmlns:a16="http://schemas.microsoft.com/office/drawing/2014/main" id="{0BA977F8-5D27-BD6E-1170-EE83B626DA0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95238" name="Rectangle 6">
            <a:extLst>
              <a:ext uri="{FF2B5EF4-FFF2-40B4-BE49-F238E27FC236}">
                <a16:creationId xmlns:a16="http://schemas.microsoft.com/office/drawing/2014/main" id="{E79A341C-CF06-139D-F804-F20B2607C11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95239" name="Rectangle 7">
            <a:extLst>
              <a:ext uri="{FF2B5EF4-FFF2-40B4-BE49-F238E27FC236}">
                <a16:creationId xmlns:a16="http://schemas.microsoft.com/office/drawing/2014/main" id="{81D3EE39-D7C7-7EE5-AA48-EE4B37D2A0B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5BD54C3-916A-4E41-8AC8-AD53A917D3C0}"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B002DF-666B-DD6B-63D3-9BA952EE39FE}"/>
              </a:ext>
            </a:extLst>
          </p:cNvPr>
          <p:cNvSpPr>
            <a:spLocks noGrp="1" noChangeArrowheads="1"/>
          </p:cNvSpPr>
          <p:nvPr>
            <p:ph type="sldNum" sz="quarter" idx="5"/>
          </p:nvPr>
        </p:nvSpPr>
        <p:spPr>
          <a:ln/>
        </p:spPr>
        <p:txBody>
          <a:bodyPr/>
          <a:lstStyle/>
          <a:p>
            <a:fld id="{E6ACF3DB-4D9B-4D51-A92A-52683810922B}" type="slidenum">
              <a:rPr lang="en-GB" altLang="en-US"/>
              <a:pPr/>
              <a:t>1</a:t>
            </a:fld>
            <a:endParaRPr lang="en-GB" altLang="en-US"/>
          </a:p>
        </p:txBody>
      </p:sp>
      <p:sp>
        <p:nvSpPr>
          <p:cNvPr id="96258" name="Rectangle 2">
            <a:extLst>
              <a:ext uri="{FF2B5EF4-FFF2-40B4-BE49-F238E27FC236}">
                <a16:creationId xmlns:a16="http://schemas.microsoft.com/office/drawing/2014/main" id="{EC477C88-ED4D-C14F-93BE-8AA602A297CF}"/>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B3B62CB7-B2EC-1155-D37F-62DA0A13CC2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3952DB-27AA-C41D-BDB3-0722F2D735AE}"/>
              </a:ext>
            </a:extLst>
          </p:cNvPr>
          <p:cNvSpPr>
            <a:spLocks noGrp="1" noChangeArrowheads="1"/>
          </p:cNvSpPr>
          <p:nvPr>
            <p:ph type="sldNum" sz="quarter" idx="5"/>
          </p:nvPr>
        </p:nvSpPr>
        <p:spPr>
          <a:ln/>
        </p:spPr>
        <p:txBody>
          <a:bodyPr/>
          <a:lstStyle/>
          <a:p>
            <a:fld id="{CD6EEFC5-CAB3-45E9-BB8E-3AE16563E1D5}" type="slidenum">
              <a:rPr lang="en-GB" altLang="en-US"/>
              <a:pPr/>
              <a:t>10</a:t>
            </a:fld>
            <a:endParaRPr lang="en-GB" altLang="en-US"/>
          </a:p>
        </p:txBody>
      </p:sp>
      <p:sp>
        <p:nvSpPr>
          <p:cNvPr id="105474" name="Rectangle 2">
            <a:extLst>
              <a:ext uri="{FF2B5EF4-FFF2-40B4-BE49-F238E27FC236}">
                <a16:creationId xmlns:a16="http://schemas.microsoft.com/office/drawing/2014/main" id="{00ED02B1-BBA4-9270-8CDF-31DE7B452222}"/>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F7CD9F51-FD77-63F1-9461-3EA21CA7160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23DCAD-3B3F-4674-6F4C-8C2C19B03C66}"/>
              </a:ext>
            </a:extLst>
          </p:cNvPr>
          <p:cNvSpPr>
            <a:spLocks noGrp="1" noChangeArrowheads="1"/>
          </p:cNvSpPr>
          <p:nvPr>
            <p:ph type="sldNum" sz="quarter" idx="5"/>
          </p:nvPr>
        </p:nvSpPr>
        <p:spPr>
          <a:ln/>
        </p:spPr>
        <p:txBody>
          <a:bodyPr/>
          <a:lstStyle/>
          <a:p>
            <a:fld id="{2A661A42-9898-496D-B555-26812B0E106D}" type="slidenum">
              <a:rPr lang="en-GB" altLang="en-US"/>
              <a:pPr/>
              <a:t>11</a:t>
            </a:fld>
            <a:endParaRPr lang="en-GB" altLang="en-US"/>
          </a:p>
        </p:txBody>
      </p:sp>
      <p:sp>
        <p:nvSpPr>
          <p:cNvPr id="106498" name="Rectangle 2">
            <a:extLst>
              <a:ext uri="{FF2B5EF4-FFF2-40B4-BE49-F238E27FC236}">
                <a16:creationId xmlns:a16="http://schemas.microsoft.com/office/drawing/2014/main" id="{AC9BDFB6-B665-E073-BD18-07E60D9025EC}"/>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E1D7BFFD-7B47-4286-1D4C-7823A661887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EC4E01B-ADD9-E280-9311-A42E137AF57C}"/>
              </a:ext>
            </a:extLst>
          </p:cNvPr>
          <p:cNvSpPr>
            <a:spLocks noGrp="1" noChangeArrowheads="1"/>
          </p:cNvSpPr>
          <p:nvPr>
            <p:ph type="sldNum" sz="quarter" idx="5"/>
          </p:nvPr>
        </p:nvSpPr>
        <p:spPr>
          <a:ln/>
        </p:spPr>
        <p:txBody>
          <a:bodyPr/>
          <a:lstStyle/>
          <a:p>
            <a:fld id="{82D5A8AC-F07B-40AF-B942-9EAD02A776DE}" type="slidenum">
              <a:rPr lang="en-GB" altLang="en-US"/>
              <a:pPr/>
              <a:t>12</a:t>
            </a:fld>
            <a:endParaRPr lang="en-GB" altLang="en-US"/>
          </a:p>
        </p:txBody>
      </p:sp>
      <p:sp>
        <p:nvSpPr>
          <p:cNvPr id="107522" name="Rectangle 2">
            <a:extLst>
              <a:ext uri="{FF2B5EF4-FFF2-40B4-BE49-F238E27FC236}">
                <a16:creationId xmlns:a16="http://schemas.microsoft.com/office/drawing/2014/main" id="{A0BFFDC8-9AE7-375F-1C36-DFE0B41AE484}"/>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F3963045-4F31-5CBB-125B-2E75A4548C7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C72088F-0EA9-D512-F39D-CD5665BE9D96}"/>
              </a:ext>
            </a:extLst>
          </p:cNvPr>
          <p:cNvSpPr>
            <a:spLocks noGrp="1" noChangeArrowheads="1"/>
          </p:cNvSpPr>
          <p:nvPr>
            <p:ph type="sldNum" sz="quarter" idx="5"/>
          </p:nvPr>
        </p:nvSpPr>
        <p:spPr>
          <a:ln/>
        </p:spPr>
        <p:txBody>
          <a:bodyPr/>
          <a:lstStyle/>
          <a:p>
            <a:fld id="{CC9C002E-A020-41C0-BCD6-949DB71DE495}" type="slidenum">
              <a:rPr lang="en-GB" altLang="en-US"/>
              <a:pPr/>
              <a:t>13</a:t>
            </a:fld>
            <a:endParaRPr lang="en-GB" altLang="en-US"/>
          </a:p>
        </p:txBody>
      </p:sp>
      <p:sp>
        <p:nvSpPr>
          <p:cNvPr id="108546" name="Rectangle 2">
            <a:extLst>
              <a:ext uri="{FF2B5EF4-FFF2-40B4-BE49-F238E27FC236}">
                <a16:creationId xmlns:a16="http://schemas.microsoft.com/office/drawing/2014/main" id="{B3679D6F-41A4-EFE2-9370-A6CA2B1C8C05}"/>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4109FC12-9FC0-B239-7F7B-ED93EED8F20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48F17D-8353-EEF2-BA45-0670BB95715C}"/>
              </a:ext>
            </a:extLst>
          </p:cNvPr>
          <p:cNvSpPr>
            <a:spLocks noGrp="1" noChangeArrowheads="1"/>
          </p:cNvSpPr>
          <p:nvPr>
            <p:ph type="sldNum" sz="quarter" idx="5"/>
          </p:nvPr>
        </p:nvSpPr>
        <p:spPr>
          <a:ln/>
        </p:spPr>
        <p:txBody>
          <a:bodyPr/>
          <a:lstStyle/>
          <a:p>
            <a:fld id="{877B7DA3-D866-4A93-A8C3-DED92AC00A60}" type="slidenum">
              <a:rPr lang="en-GB" altLang="en-US"/>
              <a:pPr/>
              <a:t>14</a:t>
            </a:fld>
            <a:endParaRPr lang="en-GB" altLang="en-US"/>
          </a:p>
        </p:txBody>
      </p:sp>
      <p:sp>
        <p:nvSpPr>
          <p:cNvPr id="109570" name="Rectangle 2">
            <a:extLst>
              <a:ext uri="{FF2B5EF4-FFF2-40B4-BE49-F238E27FC236}">
                <a16:creationId xmlns:a16="http://schemas.microsoft.com/office/drawing/2014/main" id="{5E30BEE5-4CFF-45C2-9458-2E792C431B53}"/>
              </a:ext>
            </a:extLst>
          </p:cNvPr>
          <p:cNvSpPr>
            <a:spLocks noRot="1" noChangeArrowheads="1" noTextEdit="1"/>
          </p:cNvSpPr>
          <p:nvPr>
            <p:ph type="sldImg"/>
          </p:nvPr>
        </p:nvSpPr>
        <p:spPr>
          <a:ln/>
        </p:spPr>
      </p:sp>
      <p:sp>
        <p:nvSpPr>
          <p:cNvPr id="109571" name="Rectangle 3">
            <a:extLst>
              <a:ext uri="{FF2B5EF4-FFF2-40B4-BE49-F238E27FC236}">
                <a16:creationId xmlns:a16="http://schemas.microsoft.com/office/drawing/2014/main" id="{5B73415C-3F24-AD10-1307-C3F507F228A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0D2A3A6-9E53-EE27-EA3B-9AC08325C5B0}"/>
              </a:ext>
            </a:extLst>
          </p:cNvPr>
          <p:cNvSpPr>
            <a:spLocks noGrp="1" noChangeArrowheads="1"/>
          </p:cNvSpPr>
          <p:nvPr>
            <p:ph type="sldNum" sz="quarter" idx="5"/>
          </p:nvPr>
        </p:nvSpPr>
        <p:spPr>
          <a:ln/>
        </p:spPr>
        <p:txBody>
          <a:bodyPr/>
          <a:lstStyle/>
          <a:p>
            <a:fld id="{014EF6D4-F74A-4E36-8C8F-E408D7F94C9F}" type="slidenum">
              <a:rPr lang="en-GB" altLang="en-US"/>
              <a:pPr/>
              <a:t>15</a:t>
            </a:fld>
            <a:endParaRPr lang="en-GB" altLang="en-US"/>
          </a:p>
        </p:txBody>
      </p:sp>
      <p:sp>
        <p:nvSpPr>
          <p:cNvPr id="110594" name="Rectangle 2">
            <a:extLst>
              <a:ext uri="{FF2B5EF4-FFF2-40B4-BE49-F238E27FC236}">
                <a16:creationId xmlns:a16="http://schemas.microsoft.com/office/drawing/2014/main" id="{1E99BC17-A46B-087E-7324-7B3F5F1AF5C8}"/>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764EA23B-3F6A-D791-F93D-9F31DE5D5D7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2712A3-1E94-5D65-D1CB-9BA85C7C8808}"/>
              </a:ext>
            </a:extLst>
          </p:cNvPr>
          <p:cNvSpPr>
            <a:spLocks noGrp="1" noChangeArrowheads="1"/>
          </p:cNvSpPr>
          <p:nvPr>
            <p:ph type="sldNum" sz="quarter" idx="5"/>
          </p:nvPr>
        </p:nvSpPr>
        <p:spPr>
          <a:ln/>
        </p:spPr>
        <p:txBody>
          <a:bodyPr/>
          <a:lstStyle/>
          <a:p>
            <a:fld id="{E6152F48-14B0-4B3B-9F6F-9CAA0A8261B0}" type="slidenum">
              <a:rPr lang="en-GB" altLang="en-US"/>
              <a:pPr/>
              <a:t>16</a:t>
            </a:fld>
            <a:endParaRPr lang="en-GB" altLang="en-US"/>
          </a:p>
        </p:txBody>
      </p:sp>
      <p:sp>
        <p:nvSpPr>
          <p:cNvPr id="111618" name="Rectangle 2">
            <a:extLst>
              <a:ext uri="{FF2B5EF4-FFF2-40B4-BE49-F238E27FC236}">
                <a16:creationId xmlns:a16="http://schemas.microsoft.com/office/drawing/2014/main" id="{194063CC-D8C9-78CC-D11B-624DB1853E2B}"/>
              </a:ext>
            </a:extLst>
          </p:cNvPr>
          <p:cNvSpPr>
            <a:spLocks noRot="1" noChangeArrowheads="1" noTextEdit="1"/>
          </p:cNvSpPr>
          <p:nvPr>
            <p:ph type="sldImg"/>
          </p:nvPr>
        </p:nvSpPr>
        <p:spPr>
          <a:ln/>
        </p:spPr>
      </p:sp>
      <p:sp>
        <p:nvSpPr>
          <p:cNvPr id="111619" name="Rectangle 3">
            <a:extLst>
              <a:ext uri="{FF2B5EF4-FFF2-40B4-BE49-F238E27FC236}">
                <a16:creationId xmlns:a16="http://schemas.microsoft.com/office/drawing/2014/main" id="{FB88CF62-B5B4-97A8-0109-F112C7D208A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7B3516-4110-3CD4-2C4C-0F0045C36B66}"/>
              </a:ext>
            </a:extLst>
          </p:cNvPr>
          <p:cNvSpPr>
            <a:spLocks noGrp="1" noChangeArrowheads="1"/>
          </p:cNvSpPr>
          <p:nvPr>
            <p:ph type="sldNum" sz="quarter" idx="5"/>
          </p:nvPr>
        </p:nvSpPr>
        <p:spPr>
          <a:ln/>
        </p:spPr>
        <p:txBody>
          <a:bodyPr/>
          <a:lstStyle/>
          <a:p>
            <a:fld id="{746CF8F6-1DC2-450B-96C6-1AB134A828CD}" type="slidenum">
              <a:rPr lang="en-GB" altLang="en-US"/>
              <a:pPr/>
              <a:t>17</a:t>
            </a:fld>
            <a:endParaRPr lang="en-GB" altLang="en-US"/>
          </a:p>
        </p:txBody>
      </p:sp>
      <p:sp>
        <p:nvSpPr>
          <p:cNvPr id="112642" name="Rectangle 2">
            <a:extLst>
              <a:ext uri="{FF2B5EF4-FFF2-40B4-BE49-F238E27FC236}">
                <a16:creationId xmlns:a16="http://schemas.microsoft.com/office/drawing/2014/main" id="{02E6B781-B936-4F28-B67A-4E906C2FD8E9}"/>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CBB809FD-8D9E-29DB-A2DF-F02D2768A2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7C4D16-E1DA-E9E8-CEF8-D17DDD93E599}"/>
              </a:ext>
            </a:extLst>
          </p:cNvPr>
          <p:cNvSpPr>
            <a:spLocks noGrp="1" noChangeArrowheads="1"/>
          </p:cNvSpPr>
          <p:nvPr>
            <p:ph type="sldNum" sz="quarter" idx="5"/>
          </p:nvPr>
        </p:nvSpPr>
        <p:spPr>
          <a:ln/>
        </p:spPr>
        <p:txBody>
          <a:bodyPr/>
          <a:lstStyle/>
          <a:p>
            <a:fld id="{D96DA87B-5988-4DE9-A220-EF0B3A21BB89}" type="slidenum">
              <a:rPr lang="en-GB" altLang="en-US"/>
              <a:pPr/>
              <a:t>18</a:t>
            </a:fld>
            <a:endParaRPr lang="en-GB" altLang="en-US"/>
          </a:p>
        </p:txBody>
      </p:sp>
      <p:sp>
        <p:nvSpPr>
          <p:cNvPr id="113666" name="Rectangle 2">
            <a:extLst>
              <a:ext uri="{FF2B5EF4-FFF2-40B4-BE49-F238E27FC236}">
                <a16:creationId xmlns:a16="http://schemas.microsoft.com/office/drawing/2014/main" id="{C5B7672B-8CE0-73A8-7ED4-AFF3A94396BB}"/>
              </a:ext>
            </a:extLst>
          </p:cNvPr>
          <p:cNvSpPr>
            <a:spLocks noRot="1" noChangeArrowheads="1" noTextEdit="1"/>
          </p:cNvSpPr>
          <p:nvPr>
            <p:ph type="sldImg"/>
          </p:nvPr>
        </p:nvSpPr>
        <p:spPr>
          <a:ln/>
        </p:spPr>
      </p:sp>
      <p:sp>
        <p:nvSpPr>
          <p:cNvPr id="113667" name="Rectangle 3">
            <a:extLst>
              <a:ext uri="{FF2B5EF4-FFF2-40B4-BE49-F238E27FC236}">
                <a16:creationId xmlns:a16="http://schemas.microsoft.com/office/drawing/2014/main" id="{01E37905-AF5E-F3A6-FAC0-C9D09C382E5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F0A44A-0CD3-380F-D18C-4002091B693F}"/>
              </a:ext>
            </a:extLst>
          </p:cNvPr>
          <p:cNvSpPr>
            <a:spLocks noGrp="1" noChangeArrowheads="1"/>
          </p:cNvSpPr>
          <p:nvPr>
            <p:ph type="sldNum" sz="quarter" idx="5"/>
          </p:nvPr>
        </p:nvSpPr>
        <p:spPr>
          <a:ln/>
        </p:spPr>
        <p:txBody>
          <a:bodyPr/>
          <a:lstStyle/>
          <a:p>
            <a:fld id="{CD0EB3CB-3478-420E-8F89-EFE01B953261}" type="slidenum">
              <a:rPr lang="en-GB" altLang="en-US"/>
              <a:pPr/>
              <a:t>19</a:t>
            </a:fld>
            <a:endParaRPr lang="en-GB" altLang="en-US"/>
          </a:p>
        </p:txBody>
      </p:sp>
      <p:sp>
        <p:nvSpPr>
          <p:cNvPr id="114690" name="Rectangle 2">
            <a:extLst>
              <a:ext uri="{FF2B5EF4-FFF2-40B4-BE49-F238E27FC236}">
                <a16:creationId xmlns:a16="http://schemas.microsoft.com/office/drawing/2014/main" id="{D80271A7-2B0B-B531-C66C-65D0CD3941B2}"/>
              </a:ext>
            </a:extLst>
          </p:cNvPr>
          <p:cNvSpPr>
            <a:spLocks noRot="1" noChangeArrowheads="1" noTextEdit="1"/>
          </p:cNvSpPr>
          <p:nvPr>
            <p:ph type="sldImg"/>
          </p:nvPr>
        </p:nvSpPr>
        <p:spPr>
          <a:ln/>
        </p:spPr>
      </p:sp>
      <p:sp>
        <p:nvSpPr>
          <p:cNvPr id="114691" name="Rectangle 3">
            <a:extLst>
              <a:ext uri="{FF2B5EF4-FFF2-40B4-BE49-F238E27FC236}">
                <a16:creationId xmlns:a16="http://schemas.microsoft.com/office/drawing/2014/main" id="{55D3A05F-38C9-FF1E-53A6-6E32813DD87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1D0216-BA1E-89B7-0B1D-47F64822998B}"/>
              </a:ext>
            </a:extLst>
          </p:cNvPr>
          <p:cNvSpPr>
            <a:spLocks noGrp="1" noChangeArrowheads="1"/>
          </p:cNvSpPr>
          <p:nvPr>
            <p:ph type="sldNum" sz="quarter" idx="5"/>
          </p:nvPr>
        </p:nvSpPr>
        <p:spPr>
          <a:ln/>
        </p:spPr>
        <p:txBody>
          <a:bodyPr/>
          <a:lstStyle/>
          <a:p>
            <a:fld id="{8F18D7AD-9E99-4941-874A-BC49FCE0CE27}" type="slidenum">
              <a:rPr lang="en-GB" altLang="en-US"/>
              <a:pPr/>
              <a:t>2</a:t>
            </a:fld>
            <a:endParaRPr lang="en-GB" altLang="en-US"/>
          </a:p>
        </p:txBody>
      </p:sp>
      <p:sp>
        <p:nvSpPr>
          <p:cNvPr id="97282" name="Rectangle 2">
            <a:extLst>
              <a:ext uri="{FF2B5EF4-FFF2-40B4-BE49-F238E27FC236}">
                <a16:creationId xmlns:a16="http://schemas.microsoft.com/office/drawing/2014/main" id="{D2CB0AB6-E75E-F72C-5B78-9B904EE2B6AA}"/>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82EB7956-3B69-2482-144E-D103FCC1A7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17C8D4-5997-0AFB-5E1E-D8ADD739F124}"/>
              </a:ext>
            </a:extLst>
          </p:cNvPr>
          <p:cNvSpPr>
            <a:spLocks noGrp="1" noChangeArrowheads="1"/>
          </p:cNvSpPr>
          <p:nvPr>
            <p:ph type="sldNum" sz="quarter" idx="5"/>
          </p:nvPr>
        </p:nvSpPr>
        <p:spPr>
          <a:ln/>
        </p:spPr>
        <p:txBody>
          <a:bodyPr/>
          <a:lstStyle/>
          <a:p>
            <a:fld id="{C95339C6-8214-4ADE-9624-F45DE16046FF}" type="slidenum">
              <a:rPr lang="en-GB" altLang="en-US"/>
              <a:pPr/>
              <a:t>20</a:t>
            </a:fld>
            <a:endParaRPr lang="en-GB" altLang="en-US"/>
          </a:p>
        </p:txBody>
      </p:sp>
      <p:sp>
        <p:nvSpPr>
          <p:cNvPr id="115714" name="Rectangle 2">
            <a:extLst>
              <a:ext uri="{FF2B5EF4-FFF2-40B4-BE49-F238E27FC236}">
                <a16:creationId xmlns:a16="http://schemas.microsoft.com/office/drawing/2014/main" id="{0EB6B638-EEE8-F68F-9878-54E2741834DA}"/>
              </a:ext>
            </a:extLst>
          </p:cNvPr>
          <p:cNvSpPr>
            <a:spLocks noRot="1" noChangeArrowheads="1" noTextEdit="1"/>
          </p:cNvSpPr>
          <p:nvPr>
            <p:ph type="sldImg"/>
          </p:nvPr>
        </p:nvSpPr>
        <p:spPr>
          <a:ln/>
        </p:spPr>
      </p:sp>
      <p:sp>
        <p:nvSpPr>
          <p:cNvPr id="115715" name="Rectangle 3">
            <a:extLst>
              <a:ext uri="{FF2B5EF4-FFF2-40B4-BE49-F238E27FC236}">
                <a16:creationId xmlns:a16="http://schemas.microsoft.com/office/drawing/2014/main" id="{A8D94470-8C8E-3F7C-154B-B579D8315E8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AC9F44-8BB9-6F99-10C0-FF9E60DD33F0}"/>
              </a:ext>
            </a:extLst>
          </p:cNvPr>
          <p:cNvSpPr>
            <a:spLocks noGrp="1" noChangeArrowheads="1"/>
          </p:cNvSpPr>
          <p:nvPr>
            <p:ph type="sldNum" sz="quarter" idx="5"/>
          </p:nvPr>
        </p:nvSpPr>
        <p:spPr>
          <a:ln/>
        </p:spPr>
        <p:txBody>
          <a:bodyPr/>
          <a:lstStyle/>
          <a:p>
            <a:fld id="{7FCB41C1-8393-4221-985B-17B49BB0B87C}" type="slidenum">
              <a:rPr lang="en-GB" altLang="en-US"/>
              <a:pPr/>
              <a:t>21</a:t>
            </a:fld>
            <a:endParaRPr lang="en-GB" altLang="en-US"/>
          </a:p>
        </p:txBody>
      </p:sp>
      <p:sp>
        <p:nvSpPr>
          <p:cNvPr id="116738" name="Rectangle 2">
            <a:extLst>
              <a:ext uri="{FF2B5EF4-FFF2-40B4-BE49-F238E27FC236}">
                <a16:creationId xmlns:a16="http://schemas.microsoft.com/office/drawing/2014/main" id="{CDD117A2-C81F-EBAC-F69A-ECB765FD829E}"/>
              </a:ext>
            </a:extLst>
          </p:cNvPr>
          <p:cNvSpPr>
            <a:spLocks noRot="1" noChangeArrowheads="1" noTextEdit="1"/>
          </p:cNvSpPr>
          <p:nvPr>
            <p:ph type="sldImg"/>
          </p:nvPr>
        </p:nvSpPr>
        <p:spPr>
          <a:ln/>
        </p:spPr>
      </p:sp>
      <p:sp>
        <p:nvSpPr>
          <p:cNvPr id="116739" name="Rectangle 3">
            <a:extLst>
              <a:ext uri="{FF2B5EF4-FFF2-40B4-BE49-F238E27FC236}">
                <a16:creationId xmlns:a16="http://schemas.microsoft.com/office/drawing/2014/main" id="{E5C98234-649E-A7C8-09D9-7714FA1F303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D3C172F-2AD3-10BE-4CA9-3AEDFCD1CC92}"/>
              </a:ext>
            </a:extLst>
          </p:cNvPr>
          <p:cNvSpPr>
            <a:spLocks noGrp="1" noChangeArrowheads="1"/>
          </p:cNvSpPr>
          <p:nvPr>
            <p:ph type="sldNum" sz="quarter" idx="5"/>
          </p:nvPr>
        </p:nvSpPr>
        <p:spPr>
          <a:ln/>
        </p:spPr>
        <p:txBody>
          <a:bodyPr/>
          <a:lstStyle/>
          <a:p>
            <a:fld id="{FCB4CBCA-6C0B-4C4B-AA64-A64294C53911}" type="slidenum">
              <a:rPr lang="en-GB" altLang="en-US"/>
              <a:pPr/>
              <a:t>22</a:t>
            </a:fld>
            <a:endParaRPr lang="en-GB" altLang="en-US"/>
          </a:p>
        </p:txBody>
      </p:sp>
      <p:sp>
        <p:nvSpPr>
          <p:cNvPr id="117762" name="Rectangle 2">
            <a:extLst>
              <a:ext uri="{FF2B5EF4-FFF2-40B4-BE49-F238E27FC236}">
                <a16:creationId xmlns:a16="http://schemas.microsoft.com/office/drawing/2014/main" id="{2FE0DB1F-EBBA-65CE-D1EB-6C4ACF742FC5}"/>
              </a:ext>
            </a:extLst>
          </p:cNvPr>
          <p:cNvSpPr>
            <a:spLocks noRot="1" noChangeArrowheads="1" noTextEdit="1"/>
          </p:cNvSpPr>
          <p:nvPr>
            <p:ph type="sldImg"/>
          </p:nvPr>
        </p:nvSpPr>
        <p:spPr>
          <a:ln/>
        </p:spPr>
      </p:sp>
      <p:sp>
        <p:nvSpPr>
          <p:cNvPr id="117763" name="Rectangle 3">
            <a:extLst>
              <a:ext uri="{FF2B5EF4-FFF2-40B4-BE49-F238E27FC236}">
                <a16:creationId xmlns:a16="http://schemas.microsoft.com/office/drawing/2014/main" id="{EB33E4D1-E8DC-7633-AC25-C3925584BBA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E9FE4E4-BB9C-0C69-2E7B-2CCCB3A024B4}"/>
              </a:ext>
            </a:extLst>
          </p:cNvPr>
          <p:cNvSpPr>
            <a:spLocks noGrp="1" noChangeArrowheads="1"/>
          </p:cNvSpPr>
          <p:nvPr>
            <p:ph type="sldNum" sz="quarter" idx="5"/>
          </p:nvPr>
        </p:nvSpPr>
        <p:spPr>
          <a:ln/>
        </p:spPr>
        <p:txBody>
          <a:bodyPr/>
          <a:lstStyle/>
          <a:p>
            <a:fld id="{9CCFE8E4-DC6C-49F0-B7A5-EEBD844A0805}" type="slidenum">
              <a:rPr lang="en-GB" altLang="en-US"/>
              <a:pPr/>
              <a:t>23</a:t>
            </a:fld>
            <a:endParaRPr lang="en-GB" altLang="en-US"/>
          </a:p>
        </p:txBody>
      </p:sp>
      <p:sp>
        <p:nvSpPr>
          <p:cNvPr id="118786" name="Rectangle 2">
            <a:extLst>
              <a:ext uri="{FF2B5EF4-FFF2-40B4-BE49-F238E27FC236}">
                <a16:creationId xmlns:a16="http://schemas.microsoft.com/office/drawing/2014/main" id="{48BB2D1A-4302-80A9-3384-6BE68D6916EB}"/>
              </a:ext>
            </a:extLst>
          </p:cNvPr>
          <p:cNvSpPr>
            <a:spLocks noRot="1" noChangeArrowheads="1" noTextEdit="1"/>
          </p:cNvSpPr>
          <p:nvPr>
            <p:ph type="sldImg"/>
          </p:nvPr>
        </p:nvSpPr>
        <p:spPr>
          <a:ln/>
        </p:spPr>
      </p:sp>
      <p:sp>
        <p:nvSpPr>
          <p:cNvPr id="118787" name="Rectangle 3">
            <a:extLst>
              <a:ext uri="{FF2B5EF4-FFF2-40B4-BE49-F238E27FC236}">
                <a16:creationId xmlns:a16="http://schemas.microsoft.com/office/drawing/2014/main" id="{D893A117-F3E7-C25E-0984-98AFDF14A78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4CB090-13CF-7470-4E1B-86D3020C1DED}"/>
              </a:ext>
            </a:extLst>
          </p:cNvPr>
          <p:cNvSpPr>
            <a:spLocks noGrp="1" noChangeArrowheads="1"/>
          </p:cNvSpPr>
          <p:nvPr>
            <p:ph type="sldNum" sz="quarter" idx="5"/>
          </p:nvPr>
        </p:nvSpPr>
        <p:spPr>
          <a:ln/>
        </p:spPr>
        <p:txBody>
          <a:bodyPr/>
          <a:lstStyle/>
          <a:p>
            <a:fld id="{CE69D5A5-461C-48BC-82DA-F6AEE8C0740A}" type="slidenum">
              <a:rPr lang="en-GB" altLang="en-US"/>
              <a:pPr/>
              <a:t>24</a:t>
            </a:fld>
            <a:endParaRPr lang="en-GB" altLang="en-US"/>
          </a:p>
        </p:txBody>
      </p:sp>
      <p:sp>
        <p:nvSpPr>
          <p:cNvPr id="119810" name="Rectangle 2">
            <a:extLst>
              <a:ext uri="{FF2B5EF4-FFF2-40B4-BE49-F238E27FC236}">
                <a16:creationId xmlns:a16="http://schemas.microsoft.com/office/drawing/2014/main" id="{56AEB517-2509-A226-99D6-5FFA265DDB84}"/>
              </a:ext>
            </a:extLst>
          </p:cNvPr>
          <p:cNvSpPr>
            <a:spLocks noRot="1" noChangeArrowheads="1" noTextEdit="1"/>
          </p:cNvSpPr>
          <p:nvPr>
            <p:ph type="sldImg"/>
          </p:nvPr>
        </p:nvSpPr>
        <p:spPr>
          <a:ln/>
        </p:spPr>
      </p:sp>
      <p:sp>
        <p:nvSpPr>
          <p:cNvPr id="119811" name="Rectangle 3">
            <a:extLst>
              <a:ext uri="{FF2B5EF4-FFF2-40B4-BE49-F238E27FC236}">
                <a16:creationId xmlns:a16="http://schemas.microsoft.com/office/drawing/2014/main" id="{81FADDB1-83DD-4D6D-0577-7B07E26CB22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E60A82-8542-ED0F-F90E-C272C8ACA8A1}"/>
              </a:ext>
            </a:extLst>
          </p:cNvPr>
          <p:cNvSpPr>
            <a:spLocks noGrp="1" noChangeArrowheads="1"/>
          </p:cNvSpPr>
          <p:nvPr>
            <p:ph type="sldNum" sz="quarter" idx="5"/>
          </p:nvPr>
        </p:nvSpPr>
        <p:spPr>
          <a:ln/>
        </p:spPr>
        <p:txBody>
          <a:bodyPr/>
          <a:lstStyle/>
          <a:p>
            <a:fld id="{7F812C6A-A470-48C9-96BA-A9555A262695}" type="slidenum">
              <a:rPr lang="en-GB" altLang="en-US"/>
              <a:pPr/>
              <a:t>25</a:t>
            </a:fld>
            <a:endParaRPr lang="en-GB" altLang="en-US"/>
          </a:p>
        </p:txBody>
      </p:sp>
      <p:sp>
        <p:nvSpPr>
          <p:cNvPr id="120834" name="Rectangle 2">
            <a:extLst>
              <a:ext uri="{FF2B5EF4-FFF2-40B4-BE49-F238E27FC236}">
                <a16:creationId xmlns:a16="http://schemas.microsoft.com/office/drawing/2014/main" id="{B164B029-D495-37C3-EEE8-97201A003B4D}"/>
              </a:ext>
            </a:extLst>
          </p:cNvPr>
          <p:cNvSpPr>
            <a:spLocks noRot="1" noChangeArrowheads="1" noTextEdit="1"/>
          </p:cNvSpPr>
          <p:nvPr>
            <p:ph type="sldImg"/>
          </p:nvPr>
        </p:nvSpPr>
        <p:spPr>
          <a:ln/>
        </p:spPr>
      </p:sp>
      <p:sp>
        <p:nvSpPr>
          <p:cNvPr id="120835" name="Rectangle 3">
            <a:extLst>
              <a:ext uri="{FF2B5EF4-FFF2-40B4-BE49-F238E27FC236}">
                <a16:creationId xmlns:a16="http://schemas.microsoft.com/office/drawing/2014/main" id="{4651F21B-FD6B-0372-7CEA-62379A7CDC5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A185C9-16B4-80C0-9C6B-367C3D317613}"/>
              </a:ext>
            </a:extLst>
          </p:cNvPr>
          <p:cNvSpPr>
            <a:spLocks noGrp="1" noChangeArrowheads="1"/>
          </p:cNvSpPr>
          <p:nvPr>
            <p:ph type="sldNum" sz="quarter" idx="5"/>
          </p:nvPr>
        </p:nvSpPr>
        <p:spPr>
          <a:ln/>
        </p:spPr>
        <p:txBody>
          <a:bodyPr/>
          <a:lstStyle/>
          <a:p>
            <a:fld id="{4779B5DB-F9BC-4D50-BCB5-BB4FB756D683}" type="slidenum">
              <a:rPr lang="en-GB" altLang="en-US"/>
              <a:pPr/>
              <a:t>26</a:t>
            </a:fld>
            <a:endParaRPr lang="en-GB" altLang="en-US"/>
          </a:p>
        </p:txBody>
      </p:sp>
      <p:sp>
        <p:nvSpPr>
          <p:cNvPr id="121858" name="Rectangle 2">
            <a:extLst>
              <a:ext uri="{FF2B5EF4-FFF2-40B4-BE49-F238E27FC236}">
                <a16:creationId xmlns:a16="http://schemas.microsoft.com/office/drawing/2014/main" id="{3FC415DA-8073-BB4F-7A58-45185E6DF097}"/>
              </a:ext>
            </a:extLst>
          </p:cNvPr>
          <p:cNvSpPr>
            <a:spLocks noRot="1" noChangeArrowheads="1" noTextEdit="1"/>
          </p:cNvSpPr>
          <p:nvPr>
            <p:ph type="sldImg"/>
          </p:nvPr>
        </p:nvSpPr>
        <p:spPr>
          <a:ln/>
        </p:spPr>
      </p:sp>
      <p:sp>
        <p:nvSpPr>
          <p:cNvPr id="121859" name="Rectangle 3">
            <a:extLst>
              <a:ext uri="{FF2B5EF4-FFF2-40B4-BE49-F238E27FC236}">
                <a16:creationId xmlns:a16="http://schemas.microsoft.com/office/drawing/2014/main" id="{5C7616A2-BCD1-CBFE-161B-CFDBCFC4EEF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F38E27-C289-5D08-969E-8B89A8B43D04}"/>
              </a:ext>
            </a:extLst>
          </p:cNvPr>
          <p:cNvSpPr>
            <a:spLocks noGrp="1" noChangeArrowheads="1"/>
          </p:cNvSpPr>
          <p:nvPr>
            <p:ph type="sldNum" sz="quarter" idx="5"/>
          </p:nvPr>
        </p:nvSpPr>
        <p:spPr>
          <a:ln/>
        </p:spPr>
        <p:txBody>
          <a:bodyPr/>
          <a:lstStyle/>
          <a:p>
            <a:fld id="{B480A386-8E5E-4598-B01C-E827F16888C4}" type="slidenum">
              <a:rPr lang="en-GB" altLang="en-US"/>
              <a:pPr/>
              <a:t>27</a:t>
            </a:fld>
            <a:endParaRPr lang="en-GB" altLang="en-US"/>
          </a:p>
        </p:txBody>
      </p:sp>
      <p:sp>
        <p:nvSpPr>
          <p:cNvPr id="122882" name="Rectangle 2">
            <a:extLst>
              <a:ext uri="{FF2B5EF4-FFF2-40B4-BE49-F238E27FC236}">
                <a16:creationId xmlns:a16="http://schemas.microsoft.com/office/drawing/2014/main" id="{E800195F-4561-DB18-9A68-B926B682DE5E}"/>
              </a:ext>
            </a:extLst>
          </p:cNvPr>
          <p:cNvSpPr>
            <a:spLocks noRot="1" noChangeArrowheads="1" noTextEdit="1"/>
          </p:cNvSpPr>
          <p:nvPr>
            <p:ph type="sldImg"/>
          </p:nvPr>
        </p:nvSpPr>
        <p:spPr>
          <a:ln/>
        </p:spPr>
      </p:sp>
      <p:sp>
        <p:nvSpPr>
          <p:cNvPr id="122883" name="Rectangle 3">
            <a:extLst>
              <a:ext uri="{FF2B5EF4-FFF2-40B4-BE49-F238E27FC236}">
                <a16:creationId xmlns:a16="http://schemas.microsoft.com/office/drawing/2014/main" id="{A3AE49D8-B379-D3AA-A389-A0E114F8F1C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2FB64C-F23F-DADC-01A2-9D89D96A30D4}"/>
              </a:ext>
            </a:extLst>
          </p:cNvPr>
          <p:cNvSpPr>
            <a:spLocks noGrp="1" noChangeArrowheads="1"/>
          </p:cNvSpPr>
          <p:nvPr>
            <p:ph type="sldNum" sz="quarter" idx="5"/>
          </p:nvPr>
        </p:nvSpPr>
        <p:spPr>
          <a:ln/>
        </p:spPr>
        <p:txBody>
          <a:bodyPr/>
          <a:lstStyle/>
          <a:p>
            <a:fld id="{3D70AFD0-319B-4124-A426-A4F0CDBC2F39}" type="slidenum">
              <a:rPr lang="en-GB" altLang="en-US"/>
              <a:pPr/>
              <a:t>28</a:t>
            </a:fld>
            <a:endParaRPr lang="en-GB" altLang="en-US"/>
          </a:p>
        </p:txBody>
      </p:sp>
      <p:sp>
        <p:nvSpPr>
          <p:cNvPr id="123906" name="Rectangle 2">
            <a:extLst>
              <a:ext uri="{FF2B5EF4-FFF2-40B4-BE49-F238E27FC236}">
                <a16:creationId xmlns:a16="http://schemas.microsoft.com/office/drawing/2014/main" id="{751707C5-F8D7-0613-0D86-030231530E74}"/>
              </a:ext>
            </a:extLst>
          </p:cNvPr>
          <p:cNvSpPr>
            <a:spLocks noRot="1" noChangeArrowheads="1" noTextEdit="1"/>
          </p:cNvSpPr>
          <p:nvPr>
            <p:ph type="sldImg"/>
          </p:nvPr>
        </p:nvSpPr>
        <p:spPr>
          <a:ln/>
        </p:spPr>
      </p:sp>
      <p:sp>
        <p:nvSpPr>
          <p:cNvPr id="123907" name="Rectangle 3">
            <a:extLst>
              <a:ext uri="{FF2B5EF4-FFF2-40B4-BE49-F238E27FC236}">
                <a16:creationId xmlns:a16="http://schemas.microsoft.com/office/drawing/2014/main" id="{DD53BA40-DDB9-8ED7-5322-9AA76E6AAE2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137F708-EF07-A841-23B2-B43443ACABFF}"/>
              </a:ext>
            </a:extLst>
          </p:cNvPr>
          <p:cNvSpPr>
            <a:spLocks noGrp="1" noChangeArrowheads="1"/>
          </p:cNvSpPr>
          <p:nvPr>
            <p:ph type="sldNum" sz="quarter" idx="5"/>
          </p:nvPr>
        </p:nvSpPr>
        <p:spPr>
          <a:ln/>
        </p:spPr>
        <p:txBody>
          <a:bodyPr/>
          <a:lstStyle/>
          <a:p>
            <a:fld id="{BD1948EB-7389-49E2-8ED4-C590F0EE4188}" type="slidenum">
              <a:rPr lang="en-GB" altLang="en-US"/>
              <a:pPr/>
              <a:t>29</a:t>
            </a:fld>
            <a:endParaRPr lang="en-GB" altLang="en-US"/>
          </a:p>
        </p:txBody>
      </p:sp>
      <p:sp>
        <p:nvSpPr>
          <p:cNvPr id="124930" name="Rectangle 2">
            <a:extLst>
              <a:ext uri="{FF2B5EF4-FFF2-40B4-BE49-F238E27FC236}">
                <a16:creationId xmlns:a16="http://schemas.microsoft.com/office/drawing/2014/main" id="{823F643D-09DC-0673-6ED9-BDB11D504C46}"/>
              </a:ext>
            </a:extLst>
          </p:cNvPr>
          <p:cNvSpPr>
            <a:spLocks noRot="1" noChangeArrowheads="1" noTextEdit="1"/>
          </p:cNvSpPr>
          <p:nvPr>
            <p:ph type="sldImg"/>
          </p:nvPr>
        </p:nvSpPr>
        <p:spPr>
          <a:ln/>
        </p:spPr>
      </p:sp>
      <p:sp>
        <p:nvSpPr>
          <p:cNvPr id="124931" name="Rectangle 3">
            <a:extLst>
              <a:ext uri="{FF2B5EF4-FFF2-40B4-BE49-F238E27FC236}">
                <a16:creationId xmlns:a16="http://schemas.microsoft.com/office/drawing/2014/main" id="{D9FDE7B0-AFF0-94F0-D302-AD93AF638B3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7F559A-A05A-0D14-29D6-051F481999C4}"/>
              </a:ext>
            </a:extLst>
          </p:cNvPr>
          <p:cNvSpPr>
            <a:spLocks noGrp="1" noChangeArrowheads="1"/>
          </p:cNvSpPr>
          <p:nvPr>
            <p:ph type="sldNum" sz="quarter" idx="5"/>
          </p:nvPr>
        </p:nvSpPr>
        <p:spPr>
          <a:ln/>
        </p:spPr>
        <p:txBody>
          <a:bodyPr/>
          <a:lstStyle/>
          <a:p>
            <a:fld id="{B2AAB2D9-51E7-4393-96B1-9505A1E98648}" type="slidenum">
              <a:rPr lang="en-GB" altLang="en-US"/>
              <a:pPr/>
              <a:t>3</a:t>
            </a:fld>
            <a:endParaRPr lang="en-GB" altLang="en-US"/>
          </a:p>
        </p:txBody>
      </p:sp>
      <p:sp>
        <p:nvSpPr>
          <p:cNvPr id="98306" name="Rectangle 2">
            <a:extLst>
              <a:ext uri="{FF2B5EF4-FFF2-40B4-BE49-F238E27FC236}">
                <a16:creationId xmlns:a16="http://schemas.microsoft.com/office/drawing/2014/main" id="{174DBDF9-37B6-97BC-2091-129EE58628BA}"/>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56CBED26-98B0-B72A-93C4-C9C256FD8D9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9488E4-9A4C-D87A-D329-9432E61BB319}"/>
              </a:ext>
            </a:extLst>
          </p:cNvPr>
          <p:cNvSpPr>
            <a:spLocks noGrp="1" noChangeArrowheads="1"/>
          </p:cNvSpPr>
          <p:nvPr>
            <p:ph type="sldNum" sz="quarter" idx="5"/>
          </p:nvPr>
        </p:nvSpPr>
        <p:spPr>
          <a:ln/>
        </p:spPr>
        <p:txBody>
          <a:bodyPr/>
          <a:lstStyle/>
          <a:p>
            <a:fld id="{57F99CCF-C28B-48F5-9928-0C5B6211356C}" type="slidenum">
              <a:rPr lang="en-GB" altLang="en-US"/>
              <a:pPr/>
              <a:t>30</a:t>
            </a:fld>
            <a:endParaRPr lang="en-GB" altLang="en-US"/>
          </a:p>
        </p:txBody>
      </p:sp>
      <p:sp>
        <p:nvSpPr>
          <p:cNvPr id="125954" name="Rectangle 2">
            <a:extLst>
              <a:ext uri="{FF2B5EF4-FFF2-40B4-BE49-F238E27FC236}">
                <a16:creationId xmlns:a16="http://schemas.microsoft.com/office/drawing/2014/main" id="{D6D9AB52-0EC2-7EED-C4E0-C0D073648153}"/>
              </a:ext>
            </a:extLst>
          </p:cNvPr>
          <p:cNvSpPr>
            <a:spLocks noRot="1" noChangeArrowheads="1" noTextEdit="1"/>
          </p:cNvSpPr>
          <p:nvPr>
            <p:ph type="sldImg"/>
          </p:nvPr>
        </p:nvSpPr>
        <p:spPr>
          <a:ln/>
        </p:spPr>
      </p:sp>
      <p:sp>
        <p:nvSpPr>
          <p:cNvPr id="125955" name="Rectangle 3">
            <a:extLst>
              <a:ext uri="{FF2B5EF4-FFF2-40B4-BE49-F238E27FC236}">
                <a16:creationId xmlns:a16="http://schemas.microsoft.com/office/drawing/2014/main" id="{288A3E01-2446-57ED-1DA1-5948ABE98A4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BC25FC-BDED-2CB5-A0A8-4EDF1ACCBC88}"/>
              </a:ext>
            </a:extLst>
          </p:cNvPr>
          <p:cNvSpPr>
            <a:spLocks noGrp="1" noChangeArrowheads="1"/>
          </p:cNvSpPr>
          <p:nvPr>
            <p:ph type="sldNum" sz="quarter" idx="5"/>
          </p:nvPr>
        </p:nvSpPr>
        <p:spPr>
          <a:ln/>
        </p:spPr>
        <p:txBody>
          <a:bodyPr/>
          <a:lstStyle/>
          <a:p>
            <a:fld id="{1FFEFC78-40E6-426A-B888-4E004D8A3F8E}" type="slidenum">
              <a:rPr lang="en-GB" altLang="en-US"/>
              <a:pPr/>
              <a:t>31</a:t>
            </a:fld>
            <a:endParaRPr lang="en-GB" altLang="en-US"/>
          </a:p>
        </p:txBody>
      </p:sp>
      <p:sp>
        <p:nvSpPr>
          <p:cNvPr id="126978" name="Rectangle 2">
            <a:extLst>
              <a:ext uri="{FF2B5EF4-FFF2-40B4-BE49-F238E27FC236}">
                <a16:creationId xmlns:a16="http://schemas.microsoft.com/office/drawing/2014/main" id="{9FCD7C02-EAA3-C7F8-7C3F-81D7B8B5A3F3}"/>
              </a:ext>
            </a:extLst>
          </p:cNvPr>
          <p:cNvSpPr>
            <a:spLocks noRot="1" noChangeArrowheads="1" noTextEdit="1"/>
          </p:cNvSpPr>
          <p:nvPr>
            <p:ph type="sldImg"/>
          </p:nvPr>
        </p:nvSpPr>
        <p:spPr>
          <a:ln/>
        </p:spPr>
      </p:sp>
      <p:sp>
        <p:nvSpPr>
          <p:cNvPr id="126979" name="Rectangle 3">
            <a:extLst>
              <a:ext uri="{FF2B5EF4-FFF2-40B4-BE49-F238E27FC236}">
                <a16:creationId xmlns:a16="http://schemas.microsoft.com/office/drawing/2014/main" id="{0CE7C5E3-0D83-937E-1086-46E3C1C228B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F1EBF7A-A7B8-7B39-7B29-674A5F49BFA9}"/>
              </a:ext>
            </a:extLst>
          </p:cNvPr>
          <p:cNvSpPr>
            <a:spLocks noGrp="1" noChangeArrowheads="1"/>
          </p:cNvSpPr>
          <p:nvPr>
            <p:ph type="sldNum" sz="quarter" idx="5"/>
          </p:nvPr>
        </p:nvSpPr>
        <p:spPr>
          <a:ln/>
        </p:spPr>
        <p:txBody>
          <a:bodyPr/>
          <a:lstStyle/>
          <a:p>
            <a:fld id="{438C5C70-EFEE-488E-83B5-C3EDC2C9556F}" type="slidenum">
              <a:rPr lang="en-GB" altLang="en-US"/>
              <a:pPr/>
              <a:t>32</a:t>
            </a:fld>
            <a:endParaRPr lang="en-GB" altLang="en-US"/>
          </a:p>
        </p:txBody>
      </p:sp>
      <p:sp>
        <p:nvSpPr>
          <p:cNvPr id="128002" name="Rectangle 2">
            <a:extLst>
              <a:ext uri="{FF2B5EF4-FFF2-40B4-BE49-F238E27FC236}">
                <a16:creationId xmlns:a16="http://schemas.microsoft.com/office/drawing/2014/main" id="{3298B415-9FB0-59C2-B200-354F48B8CDD8}"/>
              </a:ext>
            </a:extLst>
          </p:cNvPr>
          <p:cNvSpPr>
            <a:spLocks noRot="1" noChangeArrowheads="1" noTextEdit="1"/>
          </p:cNvSpPr>
          <p:nvPr>
            <p:ph type="sldImg"/>
          </p:nvPr>
        </p:nvSpPr>
        <p:spPr>
          <a:ln/>
        </p:spPr>
      </p:sp>
      <p:sp>
        <p:nvSpPr>
          <p:cNvPr id="128003" name="Rectangle 3">
            <a:extLst>
              <a:ext uri="{FF2B5EF4-FFF2-40B4-BE49-F238E27FC236}">
                <a16:creationId xmlns:a16="http://schemas.microsoft.com/office/drawing/2014/main" id="{78FD2785-5179-3F68-38BE-24C6487905B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74F07F-EE19-57EB-BEF5-8FA55E07E448}"/>
              </a:ext>
            </a:extLst>
          </p:cNvPr>
          <p:cNvSpPr>
            <a:spLocks noGrp="1" noChangeArrowheads="1"/>
          </p:cNvSpPr>
          <p:nvPr>
            <p:ph type="sldNum" sz="quarter" idx="5"/>
          </p:nvPr>
        </p:nvSpPr>
        <p:spPr>
          <a:ln/>
        </p:spPr>
        <p:txBody>
          <a:bodyPr/>
          <a:lstStyle/>
          <a:p>
            <a:fld id="{34E8C136-1F07-4243-BAC2-510DDE9407CC}" type="slidenum">
              <a:rPr lang="en-GB" altLang="en-US"/>
              <a:pPr/>
              <a:t>33</a:t>
            </a:fld>
            <a:endParaRPr lang="en-GB" altLang="en-US"/>
          </a:p>
        </p:txBody>
      </p:sp>
      <p:sp>
        <p:nvSpPr>
          <p:cNvPr id="129026" name="Rectangle 2">
            <a:extLst>
              <a:ext uri="{FF2B5EF4-FFF2-40B4-BE49-F238E27FC236}">
                <a16:creationId xmlns:a16="http://schemas.microsoft.com/office/drawing/2014/main" id="{F55D8477-29D3-8BD1-343A-579D192BDB5C}"/>
              </a:ext>
            </a:extLst>
          </p:cNvPr>
          <p:cNvSpPr>
            <a:spLocks noRot="1" noChangeArrowheads="1" noTextEdit="1"/>
          </p:cNvSpPr>
          <p:nvPr>
            <p:ph type="sldImg"/>
          </p:nvPr>
        </p:nvSpPr>
        <p:spPr>
          <a:ln/>
        </p:spPr>
      </p:sp>
      <p:sp>
        <p:nvSpPr>
          <p:cNvPr id="129027" name="Rectangle 3">
            <a:extLst>
              <a:ext uri="{FF2B5EF4-FFF2-40B4-BE49-F238E27FC236}">
                <a16:creationId xmlns:a16="http://schemas.microsoft.com/office/drawing/2014/main" id="{3E8A731D-388A-66A1-5CF9-0B8662E2AA8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04DB08-A585-7533-BADE-A9752360F4E8}"/>
              </a:ext>
            </a:extLst>
          </p:cNvPr>
          <p:cNvSpPr>
            <a:spLocks noGrp="1" noChangeArrowheads="1"/>
          </p:cNvSpPr>
          <p:nvPr>
            <p:ph type="sldNum" sz="quarter" idx="5"/>
          </p:nvPr>
        </p:nvSpPr>
        <p:spPr>
          <a:ln/>
        </p:spPr>
        <p:txBody>
          <a:bodyPr/>
          <a:lstStyle/>
          <a:p>
            <a:fld id="{E92FF412-72D4-4062-B603-232587135EDE}" type="slidenum">
              <a:rPr lang="en-GB" altLang="en-US"/>
              <a:pPr/>
              <a:t>34</a:t>
            </a:fld>
            <a:endParaRPr lang="en-GB" altLang="en-US"/>
          </a:p>
        </p:txBody>
      </p:sp>
      <p:sp>
        <p:nvSpPr>
          <p:cNvPr id="130050" name="Rectangle 2">
            <a:extLst>
              <a:ext uri="{FF2B5EF4-FFF2-40B4-BE49-F238E27FC236}">
                <a16:creationId xmlns:a16="http://schemas.microsoft.com/office/drawing/2014/main" id="{83445BC6-11F3-1965-8B6E-3BD2A1D95C1E}"/>
              </a:ext>
            </a:extLst>
          </p:cNvPr>
          <p:cNvSpPr>
            <a:spLocks noRot="1" noChangeArrowheads="1" noTextEdit="1"/>
          </p:cNvSpPr>
          <p:nvPr>
            <p:ph type="sldImg"/>
          </p:nvPr>
        </p:nvSpPr>
        <p:spPr>
          <a:ln/>
        </p:spPr>
      </p:sp>
      <p:sp>
        <p:nvSpPr>
          <p:cNvPr id="130051" name="Rectangle 3">
            <a:extLst>
              <a:ext uri="{FF2B5EF4-FFF2-40B4-BE49-F238E27FC236}">
                <a16:creationId xmlns:a16="http://schemas.microsoft.com/office/drawing/2014/main" id="{86BC25CD-ACDD-4084-72F6-04D0F587AAE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E3D8E2-9697-C604-13C1-FEADDF3911AC}"/>
              </a:ext>
            </a:extLst>
          </p:cNvPr>
          <p:cNvSpPr>
            <a:spLocks noGrp="1" noChangeArrowheads="1"/>
          </p:cNvSpPr>
          <p:nvPr>
            <p:ph type="sldNum" sz="quarter" idx="5"/>
          </p:nvPr>
        </p:nvSpPr>
        <p:spPr>
          <a:ln/>
        </p:spPr>
        <p:txBody>
          <a:bodyPr/>
          <a:lstStyle/>
          <a:p>
            <a:fld id="{1D572AEA-78E1-4670-B2F6-D35F5F96D9ED}" type="slidenum">
              <a:rPr lang="en-GB" altLang="en-US"/>
              <a:pPr/>
              <a:t>35</a:t>
            </a:fld>
            <a:endParaRPr lang="en-GB" altLang="en-US"/>
          </a:p>
        </p:txBody>
      </p:sp>
      <p:sp>
        <p:nvSpPr>
          <p:cNvPr id="131074" name="Rectangle 2">
            <a:extLst>
              <a:ext uri="{FF2B5EF4-FFF2-40B4-BE49-F238E27FC236}">
                <a16:creationId xmlns:a16="http://schemas.microsoft.com/office/drawing/2014/main" id="{9C9F4AC1-9482-C47F-F87D-D03E6B04F5CA}"/>
              </a:ext>
            </a:extLst>
          </p:cNvPr>
          <p:cNvSpPr>
            <a:spLocks noRot="1" noChangeArrowheads="1" noTextEdit="1"/>
          </p:cNvSpPr>
          <p:nvPr>
            <p:ph type="sldImg"/>
          </p:nvPr>
        </p:nvSpPr>
        <p:spPr>
          <a:ln/>
        </p:spPr>
      </p:sp>
      <p:sp>
        <p:nvSpPr>
          <p:cNvPr id="131075" name="Rectangle 3">
            <a:extLst>
              <a:ext uri="{FF2B5EF4-FFF2-40B4-BE49-F238E27FC236}">
                <a16:creationId xmlns:a16="http://schemas.microsoft.com/office/drawing/2014/main" id="{3302DD16-F8A2-1DD3-2BFB-0AA6F35E39A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BE4B00-9D63-BD73-16B3-0E318FB4E5EC}"/>
              </a:ext>
            </a:extLst>
          </p:cNvPr>
          <p:cNvSpPr>
            <a:spLocks noGrp="1" noChangeArrowheads="1"/>
          </p:cNvSpPr>
          <p:nvPr>
            <p:ph type="sldNum" sz="quarter" idx="5"/>
          </p:nvPr>
        </p:nvSpPr>
        <p:spPr>
          <a:ln/>
        </p:spPr>
        <p:txBody>
          <a:bodyPr/>
          <a:lstStyle/>
          <a:p>
            <a:fld id="{DB08A900-7B17-4822-AE15-24B60FD6F65D}" type="slidenum">
              <a:rPr lang="en-GB" altLang="en-US"/>
              <a:pPr/>
              <a:t>36</a:t>
            </a:fld>
            <a:endParaRPr lang="en-GB" altLang="en-US"/>
          </a:p>
        </p:txBody>
      </p:sp>
      <p:sp>
        <p:nvSpPr>
          <p:cNvPr id="132098" name="Rectangle 2">
            <a:extLst>
              <a:ext uri="{FF2B5EF4-FFF2-40B4-BE49-F238E27FC236}">
                <a16:creationId xmlns:a16="http://schemas.microsoft.com/office/drawing/2014/main" id="{063D62C3-6DC0-D23D-FCC6-1D5B4DCC37CB}"/>
              </a:ext>
            </a:extLst>
          </p:cNvPr>
          <p:cNvSpPr>
            <a:spLocks noRot="1" noChangeArrowheads="1" noTextEdit="1"/>
          </p:cNvSpPr>
          <p:nvPr>
            <p:ph type="sldImg"/>
          </p:nvPr>
        </p:nvSpPr>
        <p:spPr>
          <a:ln/>
        </p:spPr>
      </p:sp>
      <p:sp>
        <p:nvSpPr>
          <p:cNvPr id="132099" name="Rectangle 3">
            <a:extLst>
              <a:ext uri="{FF2B5EF4-FFF2-40B4-BE49-F238E27FC236}">
                <a16:creationId xmlns:a16="http://schemas.microsoft.com/office/drawing/2014/main" id="{907A735E-E58B-9F78-A349-70B44BC2A1A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C6A2AF-2278-0DBF-DA25-96BD23FD7695}"/>
              </a:ext>
            </a:extLst>
          </p:cNvPr>
          <p:cNvSpPr>
            <a:spLocks noGrp="1" noChangeArrowheads="1"/>
          </p:cNvSpPr>
          <p:nvPr>
            <p:ph type="sldNum" sz="quarter" idx="5"/>
          </p:nvPr>
        </p:nvSpPr>
        <p:spPr>
          <a:ln/>
        </p:spPr>
        <p:txBody>
          <a:bodyPr/>
          <a:lstStyle/>
          <a:p>
            <a:fld id="{CDA65D86-EB54-4704-8A56-4778C879F9A7}" type="slidenum">
              <a:rPr lang="en-GB" altLang="en-US"/>
              <a:pPr/>
              <a:t>37</a:t>
            </a:fld>
            <a:endParaRPr lang="en-GB" altLang="en-US"/>
          </a:p>
        </p:txBody>
      </p:sp>
      <p:sp>
        <p:nvSpPr>
          <p:cNvPr id="133122" name="Rectangle 2">
            <a:extLst>
              <a:ext uri="{FF2B5EF4-FFF2-40B4-BE49-F238E27FC236}">
                <a16:creationId xmlns:a16="http://schemas.microsoft.com/office/drawing/2014/main" id="{D44AAAA6-F109-525A-0165-D42A3A8F8ABD}"/>
              </a:ext>
            </a:extLst>
          </p:cNvPr>
          <p:cNvSpPr>
            <a:spLocks noRot="1" noChangeArrowheads="1" noTextEdit="1"/>
          </p:cNvSpPr>
          <p:nvPr>
            <p:ph type="sldImg"/>
          </p:nvPr>
        </p:nvSpPr>
        <p:spPr>
          <a:ln/>
        </p:spPr>
      </p:sp>
      <p:sp>
        <p:nvSpPr>
          <p:cNvPr id="133123" name="Rectangle 3">
            <a:extLst>
              <a:ext uri="{FF2B5EF4-FFF2-40B4-BE49-F238E27FC236}">
                <a16:creationId xmlns:a16="http://schemas.microsoft.com/office/drawing/2014/main" id="{B272F40E-7FF9-12C7-864C-CF5AEAA252C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E428E6-B5E2-0499-4F5F-A657622F0D79}"/>
              </a:ext>
            </a:extLst>
          </p:cNvPr>
          <p:cNvSpPr>
            <a:spLocks noGrp="1" noChangeArrowheads="1"/>
          </p:cNvSpPr>
          <p:nvPr>
            <p:ph type="sldNum" sz="quarter" idx="5"/>
          </p:nvPr>
        </p:nvSpPr>
        <p:spPr>
          <a:ln/>
        </p:spPr>
        <p:txBody>
          <a:bodyPr/>
          <a:lstStyle/>
          <a:p>
            <a:fld id="{3DFA56A9-FFDC-471B-B09B-FD9DA3832823}" type="slidenum">
              <a:rPr lang="en-GB" altLang="en-US"/>
              <a:pPr/>
              <a:t>38</a:t>
            </a:fld>
            <a:endParaRPr lang="en-GB" altLang="en-US"/>
          </a:p>
        </p:txBody>
      </p:sp>
      <p:sp>
        <p:nvSpPr>
          <p:cNvPr id="134146" name="Rectangle 2">
            <a:extLst>
              <a:ext uri="{FF2B5EF4-FFF2-40B4-BE49-F238E27FC236}">
                <a16:creationId xmlns:a16="http://schemas.microsoft.com/office/drawing/2014/main" id="{996C34D2-AA05-0EB6-6B3F-16AF3DC68BBF}"/>
              </a:ext>
            </a:extLst>
          </p:cNvPr>
          <p:cNvSpPr>
            <a:spLocks noRot="1" noChangeArrowheads="1" noTextEdit="1"/>
          </p:cNvSpPr>
          <p:nvPr>
            <p:ph type="sldImg"/>
          </p:nvPr>
        </p:nvSpPr>
        <p:spPr>
          <a:ln/>
        </p:spPr>
      </p:sp>
      <p:sp>
        <p:nvSpPr>
          <p:cNvPr id="134147" name="Rectangle 3">
            <a:extLst>
              <a:ext uri="{FF2B5EF4-FFF2-40B4-BE49-F238E27FC236}">
                <a16:creationId xmlns:a16="http://schemas.microsoft.com/office/drawing/2014/main" id="{414437A2-D755-8B9B-7821-35F0AE1AA0B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72B311-40EA-D09F-4681-18D652757ED9}"/>
              </a:ext>
            </a:extLst>
          </p:cNvPr>
          <p:cNvSpPr>
            <a:spLocks noGrp="1" noChangeArrowheads="1"/>
          </p:cNvSpPr>
          <p:nvPr>
            <p:ph type="sldNum" sz="quarter" idx="5"/>
          </p:nvPr>
        </p:nvSpPr>
        <p:spPr>
          <a:ln/>
        </p:spPr>
        <p:txBody>
          <a:bodyPr/>
          <a:lstStyle/>
          <a:p>
            <a:fld id="{437F5218-62E4-4ED6-AC99-D7D3C7D5F87A}" type="slidenum">
              <a:rPr lang="en-GB" altLang="en-US"/>
              <a:pPr/>
              <a:t>39</a:t>
            </a:fld>
            <a:endParaRPr lang="en-GB" altLang="en-US"/>
          </a:p>
        </p:txBody>
      </p:sp>
      <p:sp>
        <p:nvSpPr>
          <p:cNvPr id="135170" name="Rectangle 2">
            <a:extLst>
              <a:ext uri="{FF2B5EF4-FFF2-40B4-BE49-F238E27FC236}">
                <a16:creationId xmlns:a16="http://schemas.microsoft.com/office/drawing/2014/main" id="{3565BC6F-5C66-2686-2B37-F3C43F109E68}"/>
              </a:ext>
            </a:extLst>
          </p:cNvPr>
          <p:cNvSpPr>
            <a:spLocks noRot="1" noChangeArrowheads="1" noTextEdit="1"/>
          </p:cNvSpPr>
          <p:nvPr>
            <p:ph type="sldImg"/>
          </p:nvPr>
        </p:nvSpPr>
        <p:spPr>
          <a:ln/>
        </p:spPr>
      </p:sp>
      <p:sp>
        <p:nvSpPr>
          <p:cNvPr id="135171" name="Rectangle 3">
            <a:extLst>
              <a:ext uri="{FF2B5EF4-FFF2-40B4-BE49-F238E27FC236}">
                <a16:creationId xmlns:a16="http://schemas.microsoft.com/office/drawing/2014/main" id="{F2F6CEAB-9C60-CFC9-0DD9-12B870571D7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C38907-F045-A6A2-FA00-41F83A24304B}"/>
              </a:ext>
            </a:extLst>
          </p:cNvPr>
          <p:cNvSpPr>
            <a:spLocks noGrp="1" noChangeArrowheads="1"/>
          </p:cNvSpPr>
          <p:nvPr>
            <p:ph type="sldNum" sz="quarter" idx="5"/>
          </p:nvPr>
        </p:nvSpPr>
        <p:spPr>
          <a:ln/>
        </p:spPr>
        <p:txBody>
          <a:bodyPr/>
          <a:lstStyle/>
          <a:p>
            <a:fld id="{218B7EB7-4B4D-40E3-B07E-D0A94B17BE5B}" type="slidenum">
              <a:rPr lang="en-GB" altLang="en-US"/>
              <a:pPr/>
              <a:t>4</a:t>
            </a:fld>
            <a:endParaRPr lang="en-GB" altLang="en-US"/>
          </a:p>
        </p:txBody>
      </p:sp>
      <p:sp>
        <p:nvSpPr>
          <p:cNvPr id="99330" name="Rectangle 2">
            <a:extLst>
              <a:ext uri="{FF2B5EF4-FFF2-40B4-BE49-F238E27FC236}">
                <a16:creationId xmlns:a16="http://schemas.microsoft.com/office/drawing/2014/main" id="{2B766EF9-817E-F9AC-6EF3-3788381EA4CE}"/>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4F5DE2AD-55D0-4A82-D478-3763070A763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30DD063-F4B6-9F9E-2BED-719E7721FFF3}"/>
              </a:ext>
            </a:extLst>
          </p:cNvPr>
          <p:cNvSpPr>
            <a:spLocks noGrp="1" noChangeArrowheads="1"/>
          </p:cNvSpPr>
          <p:nvPr>
            <p:ph type="sldNum" sz="quarter" idx="5"/>
          </p:nvPr>
        </p:nvSpPr>
        <p:spPr>
          <a:ln/>
        </p:spPr>
        <p:txBody>
          <a:bodyPr/>
          <a:lstStyle/>
          <a:p>
            <a:fld id="{7F83E2AB-6F3C-477D-B958-D741E2041119}" type="slidenum">
              <a:rPr lang="en-GB" altLang="en-US"/>
              <a:pPr/>
              <a:t>40</a:t>
            </a:fld>
            <a:endParaRPr lang="en-GB" altLang="en-US"/>
          </a:p>
        </p:txBody>
      </p:sp>
      <p:sp>
        <p:nvSpPr>
          <p:cNvPr id="136194" name="Rectangle 2">
            <a:extLst>
              <a:ext uri="{FF2B5EF4-FFF2-40B4-BE49-F238E27FC236}">
                <a16:creationId xmlns:a16="http://schemas.microsoft.com/office/drawing/2014/main" id="{C744625B-6DA3-97B5-493C-D1EF142F1178}"/>
              </a:ext>
            </a:extLst>
          </p:cNvPr>
          <p:cNvSpPr>
            <a:spLocks noRot="1" noChangeArrowheads="1" noTextEdit="1"/>
          </p:cNvSpPr>
          <p:nvPr>
            <p:ph type="sldImg"/>
          </p:nvPr>
        </p:nvSpPr>
        <p:spPr>
          <a:ln/>
        </p:spPr>
      </p:sp>
      <p:sp>
        <p:nvSpPr>
          <p:cNvPr id="136195" name="Rectangle 3">
            <a:extLst>
              <a:ext uri="{FF2B5EF4-FFF2-40B4-BE49-F238E27FC236}">
                <a16:creationId xmlns:a16="http://schemas.microsoft.com/office/drawing/2014/main" id="{4B396638-D5C8-1D48-197A-70CA3C32397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E269FED-A1FC-2CD9-AD1E-2866D0691B08}"/>
              </a:ext>
            </a:extLst>
          </p:cNvPr>
          <p:cNvSpPr>
            <a:spLocks noGrp="1" noChangeArrowheads="1"/>
          </p:cNvSpPr>
          <p:nvPr>
            <p:ph type="sldNum" sz="quarter" idx="5"/>
          </p:nvPr>
        </p:nvSpPr>
        <p:spPr>
          <a:ln/>
        </p:spPr>
        <p:txBody>
          <a:bodyPr/>
          <a:lstStyle/>
          <a:p>
            <a:fld id="{1935D52E-E11A-496C-BC30-04DD08F4A7DB}" type="slidenum">
              <a:rPr lang="en-GB" altLang="en-US"/>
              <a:pPr/>
              <a:t>41</a:t>
            </a:fld>
            <a:endParaRPr lang="en-GB" altLang="en-US"/>
          </a:p>
        </p:txBody>
      </p:sp>
      <p:sp>
        <p:nvSpPr>
          <p:cNvPr id="137218" name="Rectangle 2">
            <a:extLst>
              <a:ext uri="{FF2B5EF4-FFF2-40B4-BE49-F238E27FC236}">
                <a16:creationId xmlns:a16="http://schemas.microsoft.com/office/drawing/2014/main" id="{C1D9BFA2-A353-B724-0364-C6DB46C0B634}"/>
              </a:ext>
            </a:extLst>
          </p:cNvPr>
          <p:cNvSpPr>
            <a:spLocks noRot="1" noChangeArrowheads="1" noTextEdit="1"/>
          </p:cNvSpPr>
          <p:nvPr>
            <p:ph type="sldImg"/>
          </p:nvPr>
        </p:nvSpPr>
        <p:spPr>
          <a:ln/>
        </p:spPr>
      </p:sp>
      <p:sp>
        <p:nvSpPr>
          <p:cNvPr id="137219" name="Rectangle 3">
            <a:extLst>
              <a:ext uri="{FF2B5EF4-FFF2-40B4-BE49-F238E27FC236}">
                <a16:creationId xmlns:a16="http://schemas.microsoft.com/office/drawing/2014/main" id="{5A5A2787-2AE6-E335-C1F1-CFE07EB764F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1B3F0FD-5328-81FB-9821-901E69A7740B}"/>
              </a:ext>
            </a:extLst>
          </p:cNvPr>
          <p:cNvSpPr>
            <a:spLocks noGrp="1" noChangeArrowheads="1"/>
          </p:cNvSpPr>
          <p:nvPr>
            <p:ph type="sldNum" sz="quarter" idx="5"/>
          </p:nvPr>
        </p:nvSpPr>
        <p:spPr>
          <a:ln/>
        </p:spPr>
        <p:txBody>
          <a:bodyPr/>
          <a:lstStyle/>
          <a:p>
            <a:fld id="{7C8755B4-F77D-4AC5-AE70-FA3147B07969}" type="slidenum">
              <a:rPr lang="en-GB" altLang="en-US"/>
              <a:pPr/>
              <a:t>42</a:t>
            </a:fld>
            <a:endParaRPr lang="en-GB" altLang="en-US"/>
          </a:p>
        </p:txBody>
      </p:sp>
      <p:sp>
        <p:nvSpPr>
          <p:cNvPr id="138242" name="Rectangle 2">
            <a:extLst>
              <a:ext uri="{FF2B5EF4-FFF2-40B4-BE49-F238E27FC236}">
                <a16:creationId xmlns:a16="http://schemas.microsoft.com/office/drawing/2014/main" id="{D7E8AF23-8B91-18B3-6FAD-ABFBD229F3D4}"/>
              </a:ext>
            </a:extLst>
          </p:cNvPr>
          <p:cNvSpPr>
            <a:spLocks noRot="1" noChangeArrowheads="1" noTextEdit="1"/>
          </p:cNvSpPr>
          <p:nvPr>
            <p:ph type="sldImg"/>
          </p:nvPr>
        </p:nvSpPr>
        <p:spPr>
          <a:ln/>
        </p:spPr>
      </p:sp>
      <p:sp>
        <p:nvSpPr>
          <p:cNvPr id="138243" name="Rectangle 3">
            <a:extLst>
              <a:ext uri="{FF2B5EF4-FFF2-40B4-BE49-F238E27FC236}">
                <a16:creationId xmlns:a16="http://schemas.microsoft.com/office/drawing/2014/main" id="{C075F15A-3CE0-CC32-DC99-A152E8191D6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96C717C-3E83-09D3-7FB7-94368C7C236D}"/>
              </a:ext>
            </a:extLst>
          </p:cNvPr>
          <p:cNvSpPr>
            <a:spLocks noGrp="1" noChangeArrowheads="1"/>
          </p:cNvSpPr>
          <p:nvPr>
            <p:ph type="sldNum" sz="quarter" idx="5"/>
          </p:nvPr>
        </p:nvSpPr>
        <p:spPr>
          <a:ln/>
        </p:spPr>
        <p:txBody>
          <a:bodyPr/>
          <a:lstStyle/>
          <a:p>
            <a:fld id="{DEECFE85-A7E5-4AF3-9ECF-151FAF6D5100}" type="slidenum">
              <a:rPr lang="en-GB" altLang="en-US"/>
              <a:pPr/>
              <a:t>43</a:t>
            </a:fld>
            <a:endParaRPr lang="en-GB" altLang="en-US"/>
          </a:p>
        </p:txBody>
      </p:sp>
      <p:sp>
        <p:nvSpPr>
          <p:cNvPr id="139266" name="Rectangle 2">
            <a:extLst>
              <a:ext uri="{FF2B5EF4-FFF2-40B4-BE49-F238E27FC236}">
                <a16:creationId xmlns:a16="http://schemas.microsoft.com/office/drawing/2014/main" id="{08867BD2-9B7B-94FB-4DC9-94B30FB3A203}"/>
              </a:ext>
            </a:extLst>
          </p:cNvPr>
          <p:cNvSpPr>
            <a:spLocks noRot="1" noChangeArrowheads="1" noTextEdit="1"/>
          </p:cNvSpPr>
          <p:nvPr>
            <p:ph type="sldImg"/>
          </p:nvPr>
        </p:nvSpPr>
        <p:spPr>
          <a:ln/>
        </p:spPr>
      </p:sp>
      <p:sp>
        <p:nvSpPr>
          <p:cNvPr id="139267" name="Rectangle 3">
            <a:extLst>
              <a:ext uri="{FF2B5EF4-FFF2-40B4-BE49-F238E27FC236}">
                <a16:creationId xmlns:a16="http://schemas.microsoft.com/office/drawing/2014/main" id="{9360318D-5C4D-14C5-7411-0683ABCF74A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5F1550-AF0C-C29D-BB1D-CFD219EE27BE}"/>
              </a:ext>
            </a:extLst>
          </p:cNvPr>
          <p:cNvSpPr>
            <a:spLocks noGrp="1" noChangeArrowheads="1"/>
          </p:cNvSpPr>
          <p:nvPr>
            <p:ph type="sldNum" sz="quarter" idx="5"/>
          </p:nvPr>
        </p:nvSpPr>
        <p:spPr>
          <a:ln/>
        </p:spPr>
        <p:txBody>
          <a:bodyPr/>
          <a:lstStyle/>
          <a:p>
            <a:fld id="{CA614EAD-5C45-4069-883C-8A5B807A747A}" type="slidenum">
              <a:rPr lang="en-GB" altLang="en-US"/>
              <a:pPr/>
              <a:t>44</a:t>
            </a:fld>
            <a:endParaRPr lang="en-GB" altLang="en-US"/>
          </a:p>
        </p:txBody>
      </p:sp>
      <p:sp>
        <p:nvSpPr>
          <p:cNvPr id="140290" name="Rectangle 2">
            <a:extLst>
              <a:ext uri="{FF2B5EF4-FFF2-40B4-BE49-F238E27FC236}">
                <a16:creationId xmlns:a16="http://schemas.microsoft.com/office/drawing/2014/main" id="{8A87470A-36C5-267F-C236-27A30AE4FD5C}"/>
              </a:ext>
            </a:extLst>
          </p:cNvPr>
          <p:cNvSpPr>
            <a:spLocks noRot="1" noChangeArrowheads="1" noTextEdit="1"/>
          </p:cNvSpPr>
          <p:nvPr>
            <p:ph type="sldImg"/>
          </p:nvPr>
        </p:nvSpPr>
        <p:spPr>
          <a:ln/>
        </p:spPr>
      </p:sp>
      <p:sp>
        <p:nvSpPr>
          <p:cNvPr id="140291" name="Rectangle 3">
            <a:extLst>
              <a:ext uri="{FF2B5EF4-FFF2-40B4-BE49-F238E27FC236}">
                <a16:creationId xmlns:a16="http://schemas.microsoft.com/office/drawing/2014/main" id="{DAD48A03-D096-610B-77FD-029E64AD79E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835AB03-A1BD-200D-9E87-57E8F2655E8C}"/>
              </a:ext>
            </a:extLst>
          </p:cNvPr>
          <p:cNvSpPr>
            <a:spLocks noGrp="1" noChangeArrowheads="1"/>
          </p:cNvSpPr>
          <p:nvPr>
            <p:ph type="sldNum" sz="quarter" idx="5"/>
          </p:nvPr>
        </p:nvSpPr>
        <p:spPr>
          <a:ln/>
        </p:spPr>
        <p:txBody>
          <a:bodyPr/>
          <a:lstStyle/>
          <a:p>
            <a:fld id="{63996BCA-70F6-4BAF-B6B9-57CA3D117B60}" type="slidenum">
              <a:rPr lang="en-GB" altLang="en-US"/>
              <a:pPr/>
              <a:t>45</a:t>
            </a:fld>
            <a:endParaRPr lang="en-GB" altLang="en-US"/>
          </a:p>
        </p:txBody>
      </p:sp>
      <p:sp>
        <p:nvSpPr>
          <p:cNvPr id="141314" name="Rectangle 2">
            <a:extLst>
              <a:ext uri="{FF2B5EF4-FFF2-40B4-BE49-F238E27FC236}">
                <a16:creationId xmlns:a16="http://schemas.microsoft.com/office/drawing/2014/main" id="{1FAE90AE-E476-CB39-A84F-03E6BD7AAE53}"/>
              </a:ext>
            </a:extLst>
          </p:cNvPr>
          <p:cNvSpPr>
            <a:spLocks noRot="1" noChangeArrowheads="1" noTextEdit="1"/>
          </p:cNvSpPr>
          <p:nvPr>
            <p:ph type="sldImg"/>
          </p:nvPr>
        </p:nvSpPr>
        <p:spPr>
          <a:ln/>
        </p:spPr>
      </p:sp>
      <p:sp>
        <p:nvSpPr>
          <p:cNvPr id="141315" name="Rectangle 3">
            <a:extLst>
              <a:ext uri="{FF2B5EF4-FFF2-40B4-BE49-F238E27FC236}">
                <a16:creationId xmlns:a16="http://schemas.microsoft.com/office/drawing/2014/main" id="{C582095E-34AC-5DC2-300C-2CACC02D5FD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C8F1D0-54E8-0EFE-646A-DEC3008889D7}"/>
              </a:ext>
            </a:extLst>
          </p:cNvPr>
          <p:cNvSpPr>
            <a:spLocks noGrp="1" noChangeArrowheads="1"/>
          </p:cNvSpPr>
          <p:nvPr>
            <p:ph type="sldNum" sz="quarter" idx="5"/>
          </p:nvPr>
        </p:nvSpPr>
        <p:spPr>
          <a:ln/>
        </p:spPr>
        <p:txBody>
          <a:bodyPr/>
          <a:lstStyle/>
          <a:p>
            <a:fld id="{8CC6104B-0F00-49B3-ABE8-140E10E62969}" type="slidenum">
              <a:rPr lang="en-GB" altLang="en-US"/>
              <a:pPr/>
              <a:t>46</a:t>
            </a:fld>
            <a:endParaRPr lang="en-GB" altLang="en-US"/>
          </a:p>
        </p:txBody>
      </p:sp>
      <p:sp>
        <p:nvSpPr>
          <p:cNvPr id="142338" name="Rectangle 2">
            <a:extLst>
              <a:ext uri="{FF2B5EF4-FFF2-40B4-BE49-F238E27FC236}">
                <a16:creationId xmlns:a16="http://schemas.microsoft.com/office/drawing/2014/main" id="{38190955-015A-D9CD-1B73-A7B190F20BFC}"/>
              </a:ext>
            </a:extLst>
          </p:cNvPr>
          <p:cNvSpPr>
            <a:spLocks noRot="1" noChangeArrowheads="1" noTextEdit="1"/>
          </p:cNvSpPr>
          <p:nvPr>
            <p:ph type="sldImg"/>
          </p:nvPr>
        </p:nvSpPr>
        <p:spPr>
          <a:ln/>
        </p:spPr>
      </p:sp>
      <p:sp>
        <p:nvSpPr>
          <p:cNvPr id="142339" name="Rectangle 3">
            <a:extLst>
              <a:ext uri="{FF2B5EF4-FFF2-40B4-BE49-F238E27FC236}">
                <a16:creationId xmlns:a16="http://schemas.microsoft.com/office/drawing/2014/main" id="{FF4E2D57-1AD6-B5B3-6906-FE1BA913019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5C2F769-08C2-AB09-696A-690FD8C8B6A4}"/>
              </a:ext>
            </a:extLst>
          </p:cNvPr>
          <p:cNvSpPr>
            <a:spLocks noGrp="1" noChangeArrowheads="1"/>
          </p:cNvSpPr>
          <p:nvPr>
            <p:ph type="sldNum" sz="quarter" idx="5"/>
          </p:nvPr>
        </p:nvSpPr>
        <p:spPr>
          <a:ln/>
        </p:spPr>
        <p:txBody>
          <a:bodyPr/>
          <a:lstStyle/>
          <a:p>
            <a:fld id="{4E17CD64-3682-41EC-83F1-5AE3CCBBA2DC}" type="slidenum">
              <a:rPr lang="en-GB" altLang="en-US"/>
              <a:pPr/>
              <a:t>47</a:t>
            </a:fld>
            <a:endParaRPr lang="en-GB" altLang="en-US"/>
          </a:p>
        </p:txBody>
      </p:sp>
      <p:sp>
        <p:nvSpPr>
          <p:cNvPr id="143362" name="Rectangle 2">
            <a:extLst>
              <a:ext uri="{FF2B5EF4-FFF2-40B4-BE49-F238E27FC236}">
                <a16:creationId xmlns:a16="http://schemas.microsoft.com/office/drawing/2014/main" id="{4F059B5B-C2F6-8A20-76E7-CA9853316B06}"/>
              </a:ext>
            </a:extLst>
          </p:cNvPr>
          <p:cNvSpPr>
            <a:spLocks noRot="1" noChangeArrowheads="1" noTextEdit="1"/>
          </p:cNvSpPr>
          <p:nvPr>
            <p:ph type="sldImg"/>
          </p:nvPr>
        </p:nvSpPr>
        <p:spPr>
          <a:ln/>
        </p:spPr>
      </p:sp>
      <p:sp>
        <p:nvSpPr>
          <p:cNvPr id="143363" name="Rectangle 3">
            <a:extLst>
              <a:ext uri="{FF2B5EF4-FFF2-40B4-BE49-F238E27FC236}">
                <a16:creationId xmlns:a16="http://schemas.microsoft.com/office/drawing/2014/main" id="{87B25003-D570-1D84-C0A8-4C0F04E5C01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F1F413-D8EC-AD8A-7A8D-7DD75908FE1B}"/>
              </a:ext>
            </a:extLst>
          </p:cNvPr>
          <p:cNvSpPr>
            <a:spLocks noGrp="1" noChangeArrowheads="1"/>
          </p:cNvSpPr>
          <p:nvPr>
            <p:ph type="sldNum" sz="quarter" idx="5"/>
          </p:nvPr>
        </p:nvSpPr>
        <p:spPr>
          <a:ln/>
        </p:spPr>
        <p:txBody>
          <a:bodyPr/>
          <a:lstStyle/>
          <a:p>
            <a:fld id="{30035EB8-6286-49BD-8A38-D95B06BB7AFC}" type="slidenum">
              <a:rPr lang="en-GB" altLang="en-US"/>
              <a:pPr/>
              <a:t>48</a:t>
            </a:fld>
            <a:endParaRPr lang="en-GB" altLang="en-US"/>
          </a:p>
        </p:txBody>
      </p:sp>
      <p:sp>
        <p:nvSpPr>
          <p:cNvPr id="144386" name="Rectangle 2">
            <a:extLst>
              <a:ext uri="{FF2B5EF4-FFF2-40B4-BE49-F238E27FC236}">
                <a16:creationId xmlns:a16="http://schemas.microsoft.com/office/drawing/2014/main" id="{FF343BC3-F92A-7DFE-BA68-7B644599BED0}"/>
              </a:ext>
            </a:extLst>
          </p:cNvPr>
          <p:cNvSpPr>
            <a:spLocks noRot="1" noChangeArrowheads="1" noTextEdit="1"/>
          </p:cNvSpPr>
          <p:nvPr>
            <p:ph type="sldImg"/>
          </p:nvPr>
        </p:nvSpPr>
        <p:spPr>
          <a:ln/>
        </p:spPr>
      </p:sp>
      <p:sp>
        <p:nvSpPr>
          <p:cNvPr id="144387" name="Rectangle 3">
            <a:extLst>
              <a:ext uri="{FF2B5EF4-FFF2-40B4-BE49-F238E27FC236}">
                <a16:creationId xmlns:a16="http://schemas.microsoft.com/office/drawing/2014/main" id="{253AAD72-E880-E26D-8E4D-12D84B0379C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700268E-3E21-997A-75F8-A93F3F007771}"/>
              </a:ext>
            </a:extLst>
          </p:cNvPr>
          <p:cNvSpPr>
            <a:spLocks noGrp="1" noChangeArrowheads="1"/>
          </p:cNvSpPr>
          <p:nvPr>
            <p:ph type="sldNum" sz="quarter" idx="5"/>
          </p:nvPr>
        </p:nvSpPr>
        <p:spPr>
          <a:ln/>
        </p:spPr>
        <p:txBody>
          <a:bodyPr/>
          <a:lstStyle/>
          <a:p>
            <a:fld id="{300C009C-7DB8-4A4F-AA42-F8A64C7010FB}" type="slidenum">
              <a:rPr lang="en-GB" altLang="en-US"/>
              <a:pPr/>
              <a:t>49</a:t>
            </a:fld>
            <a:endParaRPr lang="en-GB" altLang="en-US"/>
          </a:p>
        </p:txBody>
      </p:sp>
      <p:sp>
        <p:nvSpPr>
          <p:cNvPr id="145410" name="Rectangle 2">
            <a:extLst>
              <a:ext uri="{FF2B5EF4-FFF2-40B4-BE49-F238E27FC236}">
                <a16:creationId xmlns:a16="http://schemas.microsoft.com/office/drawing/2014/main" id="{D5609AEA-03D9-BFD0-AC90-BE07172F7AAD}"/>
              </a:ext>
            </a:extLst>
          </p:cNvPr>
          <p:cNvSpPr>
            <a:spLocks noRot="1" noChangeArrowheads="1" noTextEdit="1"/>
          </p:cNvSpPr>
          <p:nvPr>
            <p:ph type="sldImg"/>
          </p:nvPr>
        </p:nvSpPr>
        <p:spPr>
          <a:ln/>
        </p:spPr>
      </p:sp>
      <p:sp>
        <p:nvSpPr>
          <p:cNvPr id="145411" name="Rectangle 3">
            <a:extLst>
              <a:ext uri="{FF2B5EF4-FFF2-40B4-BE49-F238E27FC236}">
                <a16:creationId xmlns:a16="http://schemas.microsoft.com/office/drawing/2014/main" id="{D287FB1B-0513-14BA-B951-DDDDF61EDFC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948163-B7D9-EC9B-10A7-D9D9CDECB224}"/>
              </a:ext>
            </a:extLst>
          </p:cNvPr>
          <p:cNvSpPr>
            <a:spLocks noGrp="1" noChangeArrowheads="1"/>
          </p:cNvSpPr>
          <p:nvPr>
            <p:ph type="sldNum" sz="quarter" idx="5"/>
          </p:nvPr>
        </p:nvSpPr>
        <p:spPr>
          <a:ln/>
        </p:spPr>
        <p:txBody>
          <a:bodyPr/>
          <a:lstStyle/>
          <a:p>
            <a:fld id="{FA2DA1B1-6AC2-4075-8036-853024CA730B}" type="slidenum">
              <a:rPr lang="en-GB" altLang="en-US"/>
              <a:pPr/>
              <a:t>5</a:t>
            </a:fld>
            <a:endParaRPr lang="en-GB" altLang="en-US"/>
          </a:p>
        </p:txBody>
      </p:sp>
      <p:sp>
        <p:nvSpPr>
          <p:cNvPr id="100354" name="Rectangle 2">
            <a:extLst>
              <a:ext uri="{FF2B5EF4-FFF2-40B4-BE49-F238E27FC236}">
                <a16:creationId xmlns:a16="http://schemas.microsoft.com/office/drawing/2014/main" id="{05F6CD69-6BCD-EFB8-F2AE-D01616133DF5}"/>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C7C14F74-E0DD-DC83-C504-AE3E7D72D8A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E093985-2EC4-F892-80A4-7E354FB78B8D}"/>
              </a:ext>
            </a:extLst>
          </p:cNvPr>
          <p:cNvSpPr>
            <a:spLocks noGrp="1" noChangeArrowheads="1"/>
          </p:cNvSpPr>
          <p:nvPr>
            <p:ph type="sldNum" sz="quarter" idx="5"/>
          </p:nvPr>
        </p:nvSpPr>
        <p:spPr>
          <a:ln/>
        </p:spPr>
        <p:txBody>
          <a:bodyPr/>
          <a:lstStyle/>
          <a:p>
            <a:fld id="{364DE063-86DC-4A2D-9892-BEB02C7B596D}" type="slidenum">
              <a:rPr lang="en-GB" altLang="en-US"/>
              <a:pPr/>
              <a:t>50</a:t>
            </a:fld>
            <a:endParaRPr lang="en-GB" altLang="en-US"/>
          </a:p>
        </p:txBody>
      </p:sp>
      <p:sp>
        <p:nvSpPr>
          <p:cNvPr id="146434" name="Rectangle 2">
            <a:extLst>
              <a:ext uri="{FF2B5EF4-FFF2-40B4-BE49-F238E27FC236}">
                <a16:creationId xmlns:a16="http://schemas.microsoft.com/office/drawing/2014/main" id="{7CFDC1E4-32E8-14BA-823D-76EECECF471C}"/>
              </a:ext>
            </a:extLst>
          </p:cNvPr>
          <p:cNvSpPr>
            <a:spLocks noRot="1" noChangeArrowheads="1" noTextEdit="1"/>
          </p:cNvSpPr>
          <p:nvPr>
            <p:ph type="sldImg"/>
          </p:nvPr>
        </p:nvSpPr>
        <p:spPr>
          <a:ln/>
        </p:spPr>
      </p:sp>
      <p:sp>
        <p:nvSpPr>
          <p:cNvPr id="146435" name="Rectangle 3">
            <a:extLst>
              <a:ext uri="{FF2B5EF4-FFF2-40B4-BE49-F238E27FC236}">
                <a16:creationId xmlns:a16="http://schemas.microsoft.com/office/drawing/2014/main" id="{24E56302-46ED-A9D4-7806-2D7C302761C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2A7736-635C-D626-F498-A02116DD45D4}"/>
              </a:ext>
            </a:extLst>
          </p:cNvPr>
          <p:cNvSpPr>
            <a:spLocks noGrp="1" noChangeArrowheads="1"/>
          </p:cNvSpPr>
          <p:nvPr>
            <p:ph type="sldNum" sz="quarter" idx="5"/>
          </p:nvPr>
        </p:nvSpPr>
        <p:spPr>
          <a:ln/>
        </p:spPr>
        <p:txBody>
          <a:bodyPr/>
          <a:lstStyle/>
          <a:p>
            <a:fld id="{347DD129-E451-4BDF-845E-DBBAA5188B73}" type="slidenum">
              <a:rPr lang="en-GB" altLang="en-US"/>
              <a:pPr/>
              <a:t>51</a:t>
            </a:fld>
            <a:endParaRPr lang="en-GB" altLang="en-US"/>
          </a:p>
        </p:txBody>
      </p:sp>
      <p:sp>
        <p:nvSpPr>
          <p:cNvPr id="147458" name="Rectangle 2">
            <a:extLst>
              <a:ext uri="{FF2B5EF4-FFF2-40B4-BE49-F238E27FC236}">
                <a16:creationId xmlns:a16="http://schemas.microsoft.com/office/drawing/2014/main" id="{46AAFEE1-CC8F-3337-E283-89F9F65B19FB}"/>
              </a:ext>
            </a:extLst>
          </p:cNvPr>
          <p:cNvSpPr>
            <a:spLocks noRot="1" noChangeArrowheads="1" noTextEdit="1"/>
          </p:cNvSpPr>
          <p:nvPr>
            <p:ph type="sldImg"/>
          </p:nvPr>
        </p:nvSpPr>
        <p:spPr>
          <a:ln/>
        </p:spPr>
      </p:sp>
      <p:sp>
        <p:nvSpPr>
          <p:cNvPr id="147459" name="Rectangle 3">
            <a:extLst>
              <a:ext uri="{FF2B5EF4-FFF2-40B4-BE49-F238E27FC236}">
                <a16:creationId xmlns:a16="http://schemas.microsoft.com/office/drawing/2014/main" id="{9B0FDC4D-044C-A02C-426F-220A206ED36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E50955-554E-00FC-3E33-1AAC0DD1442B}"/>
              </a:ext>
            </a:extLst>
          </p:cNvPr>
          <p:cNvSpPr>
            <a:spLocks noGrp="1" noChangeArrowheads="1"/>
          </p:cNvSpPr>
          <p:nvPr>
            <p:ph type="sldNum" sz="quarter" idx="5"/>
          </p:nvPr>
        </p:nvSpPr>
        <p:spPr>
          <a:ln/>
        </p:spPr>
        <p:txBody>
          <a:bodyPr/>
          <a:lstStyle/>
          <a:p>
            <a:fld id="{2C10BB30-DD4C-49A4-9BCB-E8EF338B836A}" type="slidenum">
              <a:rPr lang="en-GB" altLang="en-US"/>
              <a:pPr/>
              <a:t>52</a:t>
            </a:fld>
            <a:endParaRPr lang="en-GB" altLang="en-US"/>
          </a:p>
        </p:txBody>
      </p:sp>
      <p:sp>
        <p:nvSpPr>
          <p:cNvPr id="148482" name="Rectangle 2">
            <a:extLst>
              <a:ext uri="{FF2B5EF4-FFF2-40B4-BE49-F238E27FC236}">
                <a16:creationId xmlns:a16="http://schemas.microsoft.com/office/drawing/2014/main" id="{78A0B291-A730-E139-1A14-43FA6637C242}"/>
              </a:ext>
            </a:extLst>
          </p:cNvPr>
          <p:cNvSpPr>
            <a:spLocks noRot="1" noChangeArrowheads="1" noTextEdit="1"/>
          </p:cNvSpPr>
          <p:nvPr>
            <p:ph type="sldImg"/>
          </p:nvPr>
        </p:nvSpPr>
        <p:spPr>
          <a:ln/>
        </p:spPr>
      </p:sp>
      <p:sp>
        <p:nvSpPr>
          <p:cNvPr id="148483" name="Rectangle 3">
            <a:extLst>
              <a:ext uri="{FF2B5EF4-FFF2-40B4-BE49-F238E27FC236}">
                <a16:creationId xmlns:a16="http://schemas.microsoft.com/office/drawing/2014/main" id="{5EB26961-F06D-470C-E0D7-41BDD331B71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5043FB-72C5-EA29-5747-304B4AFE6577}"/>
              </a:ext>
            </a:extLst>
          </p:cNvPr>
          <p:cNvSpPr>
            <a:spLocks noGrp="1" noChangeArrowheads="1"/>
          </p:cNvSpPr>
          <p:nvPr>
            <p:ph type="sldNum" sz="quarter" idx="5"/>
          </p:nvPr>
        </p:nvSpPr>
        <p:spPr>
          <a:ln/>
        </p:spPr>
        <p:txBody>
          <a:bodyPr/>
          <a:lstStyle/>
          <a:p>
            <a:fld id="{CA707D2D-46C2-45B6-8601-7601D7F5C533}" type="slidenum">
              <a:rPr lang="en-GB" altLang="en-US"/>
              <a:pPr/>
              <a:t>53</a:t>
            </a:fld>
            <a:endParaRPr lang="en-GB" altLang="en-US"/>
          </a:p>
        </p:txBody>
      </p:sp>
      <p:sp>
        <p:nvSpPr>
          <p:cNvPr id="149506" name="Rectangle 2">
            <a:extLst>
              <a:ext uri="{FF2B5EF4-FFF2-40B4-BE49-F238E27FC236}">
                <a16:creationId xmlns:a16="http://schemas.microsoft.com/office/drawing/2014/main" id="{B841F3A8-5BAE-9766-C234-C1CBD126FA9E}"/>
              </a:ext>
            </a:extLst>
          </p:cNvPr>
          <p:cNvSpPr>
            <a:spLocks noRot="1" noChangeArrowheads="1" noTextEdit="1"/>
          </p:cNvSpPr>
          <p:nvPr>
            <p:ph type="sldImg"/>
          </p:nvPr>
        </p:nvSpPr>
        <p:spPr>
          <a:ln/>
        </p:spPr>
      </p:sp>
      <p:sp>
        <p:nvSpPr>
          <p:cNvPr id="149507" name="Rectangle 3">
            <a:extLst>
              <a:ext uri="{FF2B5EF4-FFF2-40B4-BE49-F238E27FC236}">
                <a16:creationId xmlns:a16="http://schemas.microsoft.com/office/drawing/2014/main" id="{22DFF4B9-2A87-5C1F-8020-96A298A0472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38E7EF-8475-AC38-065F-B774B5672AC1}"/>
              </a:ext>
            </a:extLst>
          </p:cNvPr>
          <p:cNvSpPr>
            <a:spLocks noGrp="1" noChangeArrowheads="1"/>
          </p:cNvSpPr>
          <p:nvPr>
            <p:ph type="sldNum" sz="quarter" idx="5"/>
          </p:nvPr>
        </p:nvSpPr>
        <p:spPr>
          <a:ln/>
        </p:spPr>
        <p:txBody>
          <a:bodyPr/>
          <a:lstStyle/>
          <a:p>
            <a:fld id="{DD809A18-EB26-4BC5-8C31-9BF507E92CD5}" type="slidenum">
              <a:rPr lang="en-GB" altLang="en-US"/>
              <a:pPr/>
              <a:t>54</a:t>
            </a:fld>
            <a:endParaRPr lang="en-GB" altLang="en-US"/>
          </a:p>
        </p:txBody>
      </p:sp>
      <p:sp>
        <p:nvSpPr>
          <p:cNvPr id="150530" name="Rectangle 2">
            <a:extLst>
              <a:ext uri="{FF2B5EF4-FFF2-40B4-BE49-F238E27FC236}">
                <a16:creationId xmlns:a16="http://schemas.microsoft.com/office/drawing/2014/main" id="{9C28C18A-C170-6AF3-C547-5D8C0BA94400}"/>
              </a:ext>
            </a:extLst>
          </p:cNvPr>
          <p:cNvSpPr>
            <a:spLocks noRot="1" noChangeArrowheads="1" noTextEdit="1"/>
          </p:cNvSpPr>
          <p:nvPr>
            <p:ph type="sldImg"/>
          </p:nvPr>
        </p:nvSpPr>
        <p:spPr>
          <a:ln/>
        </p:spPr>
      </p:sp>
      <p:sp>
        <p:nvSpPr>
          <p:cNvPr id="150531" name="Rectangle 3">
            <a:extLst>
              <a:ext uri="{FF2B5EF4-FFF2-40B4-BE49-F238E27FC236}">
                <a16:creationId xmlns:a16="http://schemas.microsoft.com/office/drawing/2014/main" id="{A605B46F-901C-A824-77F3-D289BB446DC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DAE6DA0-1694-C74A-4191-D80847B2CEBB}"/>
              </a:ext>
            </a:extLst>
          </p:cNvPr>
          <p:cNvSpPr>
            <a:spLocks noGrp="1" noChangeArrowheads="1"/>
          </p:cNvSpPr>
          <p:nvPr>
            <p:ph type="sldNum" sz="quarter" idx="5"/>
          </p:nvPr>
        </p:nvSpPr>
        <p:spPr>
          <a:ln/>
        </p:spPr>
        <p:txBody>
          <a:bodyPr/>
          <a:lstStyle/>
          <a:p>
            <a:fld id="{FD555F6C-9C13-474C-9799-5A105EF3383F}" type="slidenum">
              <a:rPr lang="en-GB" altLang="en-US"/>
              <a:pPr/>
              <a:t>55</a:t>
            </a:fld>
            <a:endParaRPr lang="en-GB" altLang="en-US"/>
          </a:p>
        </p:txBody>
      </p:sp>
      <p:sp>
        <p:nvSpPr>
          <p:cNvPr id="151554" name="Rectangle 2">
            <a:extLst>
              <a:ext uri="{FF2B5EF4-FFF2-40B4-BE49-F238E27FC236}">
                <a16:creationId xmlns:a16="http://schemas.microsoft.com/office/drawing/2014/main" id="{0905779D-2E51-6E74-A7EB-33E7383CC8D0}"/>
              </a:ext>
            </a:extLst>
          </p:cNvPr>
          <p:cNvSpPr>
            <a:spLocks noRot="1" noChangeArrowheads="1" noTextEdit="1"/>
          </p:cNvSpPr>
          <p:nvPr>
            <p:ph type="sldImg"/>
          </p:nvPr>
        </p:nvSpPr>
        <p:spPr>
          <a:ln/>
        </p:spPr>
      </p:sp>
      <p:sp>
        <p:nvSpPr>
          <p:cNvPr id="151555" name="Rectangle 3">
            <a:extLst>
              <a:ext uri="{FF2B5EF4-FFF2-40B4-BE49-F238E27FC236}">
                <a16:creationId xmlns:a16="http://schemas.microsoft.com/office/drawing/2014/main" id="{6788CA77-30C8-51E3-C5E6-2BA730FABE6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41F7C3-946A-8BC6-3352-DE78F540F723}"/>
              </a:ext>
            </a:extLst>
          </p:cNvPr>
          <p:cNvSpPr>
            <a:spLocks noGrp="1" noChangeArrowheads="1"/>
          </p:cNvSpPr>
          <p:nvPr>
            <p:ph type="sldNum" sz="quarter" idx="5"/>
          </p:nvPr>
        </p:nvSpPr>
        <p:spPr>
          <a:ln/>
        </p:spPr>
        <p:txBody>
          <a:bodyPr/>
          <a:lstStyle/>
          <a:p>
            <a:fld id="{6D7B9967-9249-48DB-9888-BA6DDD7A20EB}" type="slidenum">
              <a:rPr lang="en-GB" altLang="en-US"/>
              <a:pPr/>
              <a:t>56</a:t>
            </a:fld>
            <a:endParaRPr lang="en-GB" altLang="en-US"/>
          </a:p>
        </p:txBody>
      </p:sp>
      <p:sp>
        <p:nvSpPr>
          <p:cNvPr id="152578" name="Rectangle 2">
            <a:extLst>
              <a:ext uri="{FF2B5EF4-FFF2-40B4-BE49-F238E27FC236}">
                <a16:creationId xmlns:a16="http://schemas.microsoft.com/office/drawing/2014/main" id="{7926A3E8-3577-D5C1-E57E-4CE8860690CF}"/>
              </a:ext>
            </a:extLst>
          </p:cNvPr>
          <p:cNvSpPr>
            <a:spLocks noRot="1" noChangeArrowheads="1" noTextEdit="1"/>
          </p:cNvSpPr>
          <p:nvPr>
            <p:ph type="sldImg"/>
          </p:nvPr>
        </p:nvSpPr>
        <p:spPr>
          <a:ln/>
        </p:spPr>
      </p:sp>
      <p:sp>
        <p:nvSpPr>
          <p:cNvPr id="152579" name="Rectangle 3">
            <a:extLst>
              <a:ext uri="{FF2B5EF4-FFF2-40B4-BE49-F238E27FC236}">
                <a16:creationId xmlns:a16="http://schemas.microsoft.com/office/drawing/2014/main" id="{F7EC4A35-84DC-A268-E44C-A99C0354FFD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1E696E6-0C34-1FE8-EA8F-D18737830844}"/>
              </a:ext>
            </a:extLst>
          </p:cNvPr>
          <p:cNvSpPr>
            <a:spLocks noGrp="1" noChangeArrowheads="1"/>
          </p:cNvSpPr>
          <p:nvPr>
            <p:ph type="sldNum" sz="quarter" idx="5"/>
          </p:nvPr>
        </p:nvSpPr>
        <p:spPr>
          <a:ln/>
        </p:spPr>
        <p:txBody>
          <a:bodyPr/>
          <a:lstStyle/>
          <a:p>
            <a:fld id="{4EFB3B4F-3635-430D-BAA5-1F2F2A455371}" type="slidenum">
              <a:rPr lang="en-GB" altLang="en-US"/>
              <a:pPr/>
              <a:t>57</a:t>
            </a:fld>
            <a:endParaRPr lang="en-GB" altLang="en-US"/>
          </a:p>
        </p:txBody>
      </p:sp>
      <p:sp>
        <p:nvSpPr>
          <p:cNvPr id="153602" name="Rectangle 2">
            <a:extLst>
              <a:ext uri="{FF2B5EF4-FFF2-40B4-BE49-F238E27FC236}">
                <a16:creationId xmlns:a16="http://schemas.microsoft.com/office/drawing/2014/main" id="{578C7B5F-02A7-B1DD-C650-B3F16798C7EE}"/>
              </a:ext>
            </a:extLst>
          </p:cNvPr>
          <p:cNvSpPr>
            <a:spLocks noRot="1" noChangeArrowheads="1" noTextEdit="1"/>
          </p:cNvSpPr>
          <p:nvPr>
            <p:ph type="sldImg"/>
          </p:nvPr>
        </p:nvSpPr>
        <p:spPr>
          <a:ln/>
        </p:spPr>
      </p:sp>
      <p:sp>
        <p:nvSpPr>
          <p:cNvPr id="153603" name="Rectangle 3">
            <a:extLst>
              <a:ext uri="{FF2B5EF4-FFF2-40B4-BE49-F238E27FC236}">
                <a16:creationId xmlns:a16="http://schemas.microsoft.com/office/drawing/2014/main" id="{F47FC113-3D69-1880-7CA0-964506503BD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7952A7-C576-E050-7D4F-D929502E4EA4}"/>
              </a:ext>
            </a:extLst>
          </p:cNvPr>
          <p:cNvSpPr>
            <a:spLocks noGrp="1" noChangeArrowheads="1"/>
          </p:cNvSpPr>
          <p:nvPr>
            <p:ph type="sldNum" sz="quarter" idx="5"/>
          </p:nvPr>
        </p:nvSpPr>
        <p:spPr>
          <a:ln/>
        </p:spPr>
        <p:txBody>
          <a:bodyPr/>
          <a:lstStyle/>
          <a:p>
            <a:fld id="{391B7200-2F96-4A36-B32B-19C016934569}" type="slidenum">
              <a:rPr lang="en-GB" altLang="en-US"/>
              <a:pPr/>
              <a:t>58</a:t>
            </a:fld>
            <a:endParaRPr lang="en-GB" altLang="en-US"/>
          </a:p>
        </p:txBody>
      </p:sp>
      <p:sp>
        <p:nvSpPr>
          <p:cNvPr id="154626" name="Rectangle 2">
            <a:extLst>
              <a:ext uri="{FF2B5EF4-FFF2-40B4-BE49-F238E27FC236}">
                <a16:creationId xmlns:a16="http://schemas.microsoft.com/office/drawing/2014/main" id="{27EC799B-CBED-927F-4E75-A2FB5A4215F0}"/>
              </a:ext>
            </a:extLst>
          </p:cNvPr>
          <p:cNvSpPr>
            <a:spLocks noRot="1" noChangeArrowheads="1" noTextEdit="1"/>
          </p:cNvSpPr>
          <p:nvPr>
            <p:ph type="sldImg"/>
          </p:nvPr>
        </p:nvSpPr>
        <p:spPr>
          <a:ln/>
        </p:spPr>
      </p:sp>
      <p:sp>
        <p:nvSpPr>
          <p:cNvPr id="154627" name="Rectangle 3">
            <a:extLst>
              <a:ext uri="{FF2B5EF4-FFF2-40B4-BE49-F238E27FC236}">
                <a16:creationId xmlns:a16="http://schemas.microsoft.com/office/drawing/2014/main" id="{EB02A30F-B589-991B-2104-E38FE9684F0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9E1D3A7-FDAC-96EF-6EE9-F59EF42B5D1F}"/>
              </a:ext>
            </a:extLst>
          </p:cNvPr>
          <p:cNvSpPr>
            <a:spLocks noGrp="1" noChangeArrowheads="1"/>
          </p:cNvSpPr>
          <p:nvPr>
            <p:ph type="sldNum" sz="quarter" idx="5"/>
          </p:nvPr>
        </p:nvSpPr>
        <p:spPr>
          <a:ln/>
        </p:spPr>
        <p:txBody>
          <a:bodyPr/>
          <a:lstStyle/>
          <a:p>
            <a:fld id="{ECB1566A-08AB-4EB9-B8E4-9903252F50B0}" type="slidenum">
              <a:rPr lang="en-GB" altLang="en-US"/>
              <a:pPr/>
              <a:t>59</a:t>
            </a:fld>
            <a:endParaRPr lang="en-GB" altLang="en-US"/>
          </a:p>
        </p:txBody>
      </p:sp>
      <p:sp>
        <p:nvSpPr>
          <p:cNvPr id="155650" name="Rectangle 2">
            <a:extLst>
              <a:ext uri="{FF2B5EF4-FFF2-40B4-BE49-F238E27FC236}">
                <a16:creationId xmlns:a16="http://schemas.microsoft.com/office/drawing/2014/main" id="{75A08064-903A-7D05-9C8F-62176BC39EEE}"/>
              </a:ext>
            </a:extLst>
          </p:cNvPr>
          <p:cNvSpPr>
            <a:spLocks noRot="1" noChangeArrowheads="1" noTextEdit="1"/>
          </p:cNvSpPr>
          <p:nvPr>
            <p:ph type="sldImg"/>
          </p:nvPr>
        </p:nvSpPr>
        <p:spPr>
          <a:ln/>
        </p:spPr>
      </p:sp>
      <p:sp>
        <p:nvSpPr>
          <p:cNvPr id="155651" name="Rectangle 3">
            <a:extLst>
              <a:ext uri="{FF2B5EF4-FFF2-40B4-BE49-F238E27FC236}">
                <a16:creationId xmlns:a16="http://schemas.microsoft.com/office/drawing/2014/main" id="{0573A7C0-2DF0-4E50-23FC-14B452E6127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792F94-5773-9A4E-CE4D-C523B5492525}"/>
              </a:ext>
            </a:extLst>
          </p:cNvPr>
          <p:cNvSpPr>
            <a:spLocks noGrp="1" noChangeArrowheads="1"/>
          </p:cNvSpPr>
          <p:nvPr>
            <p:ph type="sldNum" sz="quarter" idx="5"/>
          </p:nvPr>
        </p:nvSpPr>
        <p:spPr>
          <a:ln/>
        </p:spPr>
        <p:txBody>
          <a:bodyPr/>
          <a:lstStyle/>
          <a:p>
            <a:fld id="{9A787DE1-0741-46A8-92DC-639FCF788D4E}" type="slidenum">
              <a:rPr lang="en-GB" altLang="en-US"/>
              <a:pPr/>
              <a:t>6</a:t>
            </a:fld>
            <a:endParaRPr lang="en-GB" altLang="en-US"/>
          </a:p>
        </p:txBody>
      </p:sp>
      <p:sp>
        <p:nvSpPr>
          <p:cNvPr id="101378" name="Rectangle 2">
            <a:extLst>
              <a:ext uri="{FF2B5EF4-FFF2-40B4-BE49-F238E27FC236}">
                <a16:creationId xmlns:a16="http://schemas.microsoft.com/office/drawing/2014/main" id="{B0693A79-3695-ACDB-7ED3-D262ACA36907}"/>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2A4F48A5-BF88-D1A3-4AFD-E6FE27DD4B4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B09460-AD57-8D65-483F-DCA9654B2A87}"/>
              </a:ext>
            </a:extLst>
          </p:cNvPr>
          <p:cNvSpPr>
            <a:spLocks noGrp="1" noChangeArrowheads="1"/>
          </p:cNvSpPr>
          <p:nvPr>
            <p:ph type="sldNum" sz="quarter" idx="5"/>
          </p:nvPr>
        </p:nvSpPr>
        <p:spPr>
          <a:ln/>
        </p:spPr>
        <p:txBody>
          <a:bodyPr/>
          <a:lstStyle/>
          <a:p>
            <a:fld id="{5A8805EF-6AAB-4DB6-B853-D376C55F5E80}" type="slidenum">
              <a:rPr lang="en-GB" altLang="en-US"/>
              <a:pPr/>
              <a:t>60</a:t>
            </a:fld>
            <a:endParaRPr lang="en-GB" altLang="en-US"/>
          </a:p>
        </p:txBody>
      </p:sp>
      <p:sp>
        <p:nvSpPr>
          <p:cNvPr id="156674" name="Rectangle 2">
            <a:extLst>
              <a:ext uri="{FF2B5EF4-FFF2-40B4-BE49-F238E27FC236}">
                <a16:creationId xmlns:a16="http://schemas.microsoft.com/office/drawing/2014/main" id="{9DAD6CB3-654A-140A-B7B5-A960EFB63CB5}"/>
              </a:ext>
            </a:extLst>
          </p:cNvPr>
          <p:cNvSpPr>
            <a:spLocks noRot="1" noChangeArrowheads="1" noTextEdit="1"/>
          </p:cNvSpPr>
          <p:nvPr>
            <p:ph type="sldImg"/>
          </p:nvPr>
        </p:nvSpPr>
        <p:spPr>
          <a:ln/>
        </p:spPr>
      </p:sp>
      <p:sp>
        <p:nvSpPr>
          <p:cNvPr id="156675" name="Rectangle 3">
            <a:extLst>
              <a:ext uri="{FF2B5EF4-FFF2-40B4-BE49-F238E27FC236}">
                <a16:creationId xmlns:a16="http://schemas.microsoft.com/office/drawing/2014/main" id="{7D2050FE-720C-07C3-FC90-DE4E9E1ACD7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6BF9F75-9C39-06C0-784E-21FCF855475D}"/>
              </a:ext>
            </a:extLst>
          </p:cNvPr>
          <p:cNvSpPr>
            <a:spLocks noGrp="1" noChangeArrowheads="1"/>
          </p:cNvSpPr>
          <p:nvPr>
            <p:ph type="sldNum" sz="quarter" idx="5"/>
          </p:nvPr>
        </p:nvSpPr>
        <p:spPr>
          <a:ln/>
        </p:spPr>
        <p:txBody>
          <a:bodyPr/>
          <a:lstStyle/>
          <a:p>
            <a:fld id="{4B9D0072-3986-480E-B7C7-D0DA8EA74EF5}" type="slidenum">
              <a:rPr lang="en-GB" altLang="en-US"/>
              <a:pPr/>
              <a:t>61</a:t>
            </a:fld>
            <a:endParaRPr lang="en-GB" altLang="en-US"/>
          </a:p>
        </p:txBody>
      </p:sp>
      <p:sp>
        <p:nvSpPr>
          <p:cNvPr id="157698" name="Rectangle 2">
            <a:extLst>
              <a:ext uri="{FF2B5EF4-FFF2-40B4-BE49-F238E27FC236}">
                <a16:creationId xmlns:a16="http://schemas.microsoft.com/office/drawing/2014/main" id="{03E1A5AB-6DF9-AEC0-6F44-AA6789DA5A69}"/>
              </a:ext>
            </a:extLst>
          </p:cNvPr>
          <p:cNvSpPr>
            <a:spLocks noRot="1" noChangeArrowheads="1" noTextEdit="1"/>
          </p:cNvSpPr>
          <p:nvPr>
            <p:ph type="sldImg"/>
          </p:nvPr>
        </p:nvSpPr>
        <p:spPr>
          <a:ln/>
        </p:spPr>
      </p:sp>
      <p:sp>
        <p:nvSpPr>
          <p:cNvPr id="157699" name="Rectangle 3">
            <a:extLst>
              <a:ext uri="{FF2B5EF4-FFF2-40B4-BE49-F238E27FC236}">
                <a16:creationId xmlns:a16="http://schemas.microsoft.com/office/drawing/2014/main" id="{8BD2768C-ABB9-7014-DCAD-27B42D11ADF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EE5D763-52C6-9E86-F71D-8D87FC633CFA}"/>
              </a:ext>
            </a:extLst>
          </p:cNvPr>
          <p:cNvSpPr>
            <a:spLocks noGrp="1" noChangeArrowheads="1"/>
          </p:cNvSpPr>
          <p:nvPr>
            <p:ph type="sldNum" sz="quarter" idx="5"/>
          </p:nvPr>
        </p:nvSpPr>
        <p:spPr>
          <a:ln/>
        </p:spPr>
        <p:txBody>
          <a:bodyPr/>
          <a:lstStyle/>
          <a:p>
            <a:fld id="{6DB04770-C041-43D9-B9A9-AFDBDEC70EF0}" type="slidenum">
              <a:rPr lang="en-GB" altLang="en-US"/>
              <a:pPr/>
              <a:t>62</a:t>
            </a:fld>
            <a:endParaRPr lang="en-GB" altLang="en-US"/>
          </a:p>
        </p:txBody>
      </p:sp>
      <p:sp>
        <p:nvSpPr>
          <p:cNvPr id="158722" name="Rectangle 2">
            <a:extLst>
              <a:ext uri="{FF2B5EF4-FFF2-40B4-BE49-F238E27FC236}">
                <a16:creationId xmlns:a16="http://schemas.microsoft.com/office/drawing/2014/main" id="{B3D6D7AC-DF70-3637-3623-6DC2D4C3827B}"/>
              </a:ext>
            </a:extLst>
          </p:cNvPr>
          <p:cNvSpPr>
            <a:spLocks noRot="1" noChangeArrowheads="1" noTextEdit="1"/>
          </p:cNvSpPr>
          <p:nvPr>
            <p:ph type="sldImg"/>
          </p:nvPr>
        </p:nvSpPr>
        <p:spPr>
          <a:ln/>
        </p:spPr>
      </p:sp>
      <p:sp>
        <p:nvSpPr>
          <p:cNvPr id="158723" name="Rectangle 3">
            <a:extLst>
              <a:ext uri="{FF2B5EF4-FFF2-40B4-BE49-F238E27FC236}">
                <a16:creationId xmlns:a16="http://schemas.microsoft.com/office/drawing/2014/main" id="{B7A786BE-C20F-A41C-49F5-E174AB053C1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4470FE-A276-9945-2DF3-33E15ED38688}"/>
              </a:ext>
            </a:extLst>
          </p:cNvPr>
          <p:cNvSpPr>
            <a:spLocks noGrp="1" noChangeArrowheads="1"/>
          </p:cNvSpPr>
          <p:nvPr>
            <p:ph type="sldNum" sz="quarter" idx="5"/>
          </p:nvPr>
        </p:nvSpPr>
        <p:spPr>
          <a:ln/>
        </p:spPr>
        <p:txBody>
          <a:bodyPr/>
          <a:lstStyle/>
          <a:p>
            <a:fld id="{6A5391A5-44EC-4F72-9EB5-983615D05A41}" type="slidenum">
              <a:rPr lang="en-GB" altLang="en-US"/>
              <a:pPr/>
              <a:t>63</a:t>
            </a:fld>
            <a:endParaRPr lang="en-GB" altLang="en-US"/>
          </a:p>
        </p:txBody>
      </p:sp>
      <p:sp>
        <p:nvSpPr>
          <p:cNvPr id="159746" name="Rectangle 2">
            <a:extLst>
              <a:ext uri="{FF2B5EF4-FFF2-40B4-BE49-F238E27FC236}">
                <a16:creationId xmlns:a16="http://schemas.microsoft.com/office/drawing/2014/main" id="{A399B861-3F20-B076-5A23-2E5ED3AC85DC}"/>
              </a:ext>
            </a:extLst>
          </p:cNvPr>
          <p:cNvSpPr>
            <a:spLocks noRot="1" noChangeArrowheads="1" noTextEdit="1"/>
          </p:cNvSpPr>
          <p:nvPr>
            <p:ph type="sldImg"/>
          </p:nvPr>
        </p:nvSpPr>
        <p:spPr>
          <a:ln/>
        </p:spPr>
      </p:sp>
      <p:sp>
        <p:nvSpPr>
          <p:cNvPr id="159747" name="Rectangle 3">
            <a:extLst>
              <a:ext uri="{FF2B5EF4-FFF2-40B4-BE49-F238E27FC236}">
                <a16:creationId xmlns:a16="http://schemas.microsoft.com/office/drawing/2014/main" id="{84B2A90E-9AB6-1912-6F04-FC5F5718FB9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629F723-CBBF-F0BB-7981-C6EB47FA5FE2}"/>
              </a:ext>
            </a:extLst>
          </p:cNvPr>
          <p:cNvSpPr>
            <a:spLocks noGrp="1" noChangeArrowheads="1"/>
          </p:cNvSpPr>
          <p:nvPr>
            <p:ph type="sldNum" sz="quarter" idx="5"/>
          </p:nvPr>
        </p:nvSpPr>
        <p:spPr>
          <a:ln/>
        </p:spPr>
        <p:txBody>
          <a:bodyPr/>
          <a:lstStyle/>
          <a:p>
            <a:fld id="{C550BE2F-9DFB-44BD-908A-903A9B2D1B61}" type="slidenum">
              <a:rPr lang="en-GB" altLang="en-US"/>
              <a:pPr/>
              <a:t>64</a:t>
            </a:fld>
            <a:endParaRPr lang="en-GB" altLang="en-US"/>
          </a:p>
        </p:txBody>
      </p:sp>
      <p:sp>
        <p:nvSpPr>
          <p:cNvPr id="160770" name="Rectangle 2">
            <a:extLst>
              <a:ext uri="{FF2B5EF4-FFF2-40B4-BE49-F238E27FC236}">
                <a16:creationId xmlns:a16="http://schemas.microsoft.com/office/drawing/2014/main" id="{796D8AAE-AA64-4EF5-F5BC-C700F8B6C064}"/>
              </a:ext>
            </a:extLst>
          </p:cNvPr>
          <p:cNvSpPr>
            <a:spLocks noRot="1" noChangeArrowheads="1" noTextEdit="1"/>
          </p:cNvSpPr>
          <p:nvPr>
            <p:ph type="sldImg"/>
          </p:nvPr>
        </p:nvSpPr>
        <p:spPr>
          <a:ln/>
        </p:spPr>
      </p:sp>
      <p:sp>
        <p:nvSpPr>
          <p:cNvPr id="160771" name="Rectangle 3">
            <a:extLst>
              <a:ext uri="{FF2B5EF4-FFF2-40B4-BE49-F238E27FC236}">
                <a16:creationId xmlns:a16="http://schemas.microsoft.com/office/drawing/2014/main" id="{7F939DE3-4411-4191-C526-CBDB3966550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85EE0B1-1292-8310-FE05-4FD4F7090DE8}"/>
              </a:ext>
            </a:extLst>
          </p:cNvPr>
          <p:cNvSpPr>
            <a:spLocks noGrp="1" noChangeArrowheads="1"/>
          </p:cNvSpPr>
          <p:nvPr>
            <p:ph type="sldNum" sz="quarter" idx="5"/>
          </p:nvPr>
        </p:nvSpPr>
        <p:spPr>
          <a:ln/>
        </p:spPr>
        <p:txBody>
          <a:bodyPr/>
          <a:lstStyle/>
          <a:p>
            <a:fld id="{224B9E13-0183-4034-A46A-C0EA708B0ECF}" type="slidenum">
              <a:rPr lang="en-GB" altLang="en-US"/>
              <a:pPr/>
              <a:t>65</a:t>
            </a:fld>
            <a:endParaRPr lang="en-GB" altLang="en-US"/>
          </a:p>
        </p:txBody>
      </p:sp>
      <p:sp>
        <p:nvSpPr>
          <p:cNvPr id="161794" name="Rectangle 2">
            <a:extLst>
              <a:ext uri="{FF2B5EF4-FFF2-40B4-BE49-F238E27FC236}">
                <a16:creationId xmlns:a16="http://schemas.microsoft.com/office/drawing/2014/main" id="{27A62257-8DA4-31DC-F9C9-FE7232BD88B2}"/>
              </a:ext>
            </a:extLst>
          </p:cNvPr>
          <p:cNvSpPr>
            <a:spLocks noRot="1" noChangeArrowheads="1" noTextEdit="1"/>
          </p:cNvSpPr>
          <p:nvPr>
            <p:ph type="sldImg"/>
          </p:nvPr>
        </p:nvSpPr>
        <p:spPr>
          <a:ln/>
        </p:spPr>
      </p:sp>
      <p:sp>
        <p:nvSpPr>
          <p:cNvPr id="161795" name="Rectangle 3">
            <a:extLst>
              <a:ext uri="{FF2B5EF4-FFF2-40B4-BE49-F238E27FC236}">
                <a16:creationId xmlns:a16="http://schemas.microsoft.com/office/drawing/2014/main" id="{092F14EE-58B1-05B5-264E-DD193C176B2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DCC9B3-ED50-C286-F5DA-77BD2FF3957E}"/>
              </a:ext>
            </a:extLst>
          </p:cNvPr>
          <p:cNvSpPr>
            <a:spLocks noGrp="1" noChangeArrowheads="1"/>
          </p:cNvSpPr>
          <p:nvPr>
            <p:ph type="sldNum" sz="quarter" idx="5"/>
          </p:nvPr>
        </p:nvSpPr>
        <p:spPr>
          <a:ln/>
        </p:spPr>
        <p:txBody>
          <a:bodyPr/>
          <a:lstStyle/>
          <a:p>
            <a:fld id="{296556C4-ABE3-4BE3-A246-EADC1FB94E15}" type="slidenum">
              <a:rPr lang="en-GB" altLang="en-US"/>
              <a:pPr/>
              <a:t>66</a:t>
            </a:fld>
            <a:endParaRPr lang="en-GB" altLang="en-US"/>
          </a:p>
        </p:txBody>
      </p:sp>
      <p:sp>
        <p:nvSpPr>
          <p:cNvPr id="162818" name="Rectangle 2">
            <a:extLst>
              <a:ext uri="{FF2B5EF4-FFF2-40B4-BE49-F238E27FC236}">
                <a16:creationId xmlns:a16="http://schemas.microsoft.com/office/drawing/2014/main" id="{7B556383-DA45-32B3-A449-4F5FBCEE61CA}"/>
              </a:ext>
            </a:extLst>
          </p:cNvPr>
          <p:cNvSpPr>
            <a:spLocks noRot="1" noChangeArrowheads="1" noTextEdit="1"/>
          </p:cNvSpPr>
          <p:nvPr>
            <p:ph type="sldImg"/>
          </p:nvPr>
        </p:nvSpPr>
        <p:spPr>
          <a:ln/>
        </p:spPr>
      </p:sp>
      <p:sp>
        <p:nvSpPr>
          <p:cNvPr id="162819" name="Rectangle 3">
            <a:extLst>
              <a:ext uri="{FF2B5EF4-FFF2-40B4-BE49-F238E27FC236}">
                <a16:creationId xmlns:a16="http://schemas.microsoft.com/office/drawing/2014/main" id="{D55AD4D3-F409-2D67-1B6E-D09334DE7AE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B7D564-C4B7-4FF7-2EBF-B66421872266}"/>
              </a:ext>
            </a:extLst>
          </p:cNvPr>
          <p:cNvSpPr>
            <a:spLocks noGrp="1" noChangeArrowheads="1"/>
          </p:cNvSpPr>
          <p:nvPr>
            <p:ph type="sldNum" sz="quarter" idx="5"/>
          </p:nvPr>
        </p:nvSpPr>
        <p:spPr>
          <a:ln/>
        </p:spPr>
        <p:txBody>
          <a:bodyPr/>
          <a:lstStyle/>
          <a:p>
            <a:fld id="{62018BAB-9ED1-4B52-BA74-486573A92B38}" type="slidenum">
              <a:rPr lang="en-GB" altLang="en-US"/>
              <a:pPr/>
              <a:t>67</a:t>
            </a:fld>
            <a:endParaRPr lang="en-GB" altLang="en-US"/>
          </a:p>
        </p:txBody>
      </p:sp>
      <p:sp>
        <p:nvSpPr>
          <p:cNvPr id="163842" name="Rectangle 2">
            <a:extLst>
              <a:ext uri="{FF2B5EF4-FFF2-40B4-BE49-F238E27FC236}">
                <a16:creationId xmlns:a16="http://schemas.microsoft.com/office/drawing/2014/main" id="{390E7AAD-80F8-C994-2F32-70DC00E2DFDF}"/>
              </a:ext>
            </a:extLst>
          </p:cNvPr>
          <p:cNvSpPr>
            <a:spLocks noRot="1" noChangeArrowheads="1" noTextEdit="1"/>
          </p:cNvSpPr>
          <p:nvPr>
            <p:ph type="sldImg"/>
          </p:nvPr>
        </p:nvSpPr>
        <p:spPr>
          <a:ln/>
        </p:spPr>
      </p:sp>
      <p:sp>
        <p:nvSpPr>
          <p:cNvPr id="163843" name="Rectangle 3">
            <a:extLst>
              <a:ext uri="{FF2B5EF4-FFF2-40B4-BE49-F238E27FC236}">
                <a16:creationId xmlns:a16="http://schemas.microsoft.com/office/drawing/2014/main" id="{826EECEE-82D8-C5B7-BD22-BB07E9D0508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F6820C-2ECF-C4EB-7952-0223058D71D2}"/>
              </a:ext>
            </a:extLst>
          </p:cNvPr>
          <p:cNvSpPr>
            <a:spLocks noGrp="1" noChangeArrowheads="1"/>
          </p:cNvSpPr>
          <p:nvPr>
            <p:ph type="sldNum" sz="quarter" idx="5"/>
          </p:nvPr>
        </p:nvSpPr>
        <p:spPr>
          <a:ln/>
        </p:spPr>
        <p:txBody>
          <a:bodyPr/>
          <a:lstStyle/>
          <a:p>
            <a:fld id="{E41B5D08-8D16-4763-B1D1-E285B7E3B914}" type="slidenum">
              <a:rPr lang="en-GB" altLang="en-US"/>
              <a:pPr/>
              <a:t>68</a:t>
            </a:fld>
            <a:endParaRPr lang="en-GB" altLang="en-US"/>
          </a:p>
        </p:txBody>
      </p:sp>
      <p:sp>
        <p:nvSpPr>
          <p:cNvPr id="164866" name="Rectangle 2">
            <a:extLst>
              <a:ext uri="{FF2B5EF4-FFF2-40B4-BE49-F238E27FC236}">
                <a16:creationId xmlns:a16="http://schemas.microsoft.com/office/drawing/2014/main" id="{E1274BE6-39D5-B252-29E0-C76E17D1C016}"/>
              </a:ext>
            </a:extLst>
          </p:cNvPr>
          <p:cNvSpPr>
            <a:spLocks noRot="1" noChangeArrowheads="1" noTextEdit="1"/>
          </p:cNvSpPr>
          <p:nvPr>
            <p:ph type="sldImg"/>
          </p:nvPr>
        </p:nvSpPr>
        <p:spPr>
          <a:ln/>
        </p:spPr>
      </p:sp>
      <p:sp>
        <p:nvSpPr>
          <p:cNvPr id="164867" name="Rectangle 3">
            <a:extLst>
              <a:ext uri="{FF2B5EF4-FFF2-40B4-BE49-F238E27FC236}">
                <a16:creationId xmlns:a16="http://schemas.microsoft.com/office/drawing/2014/main" id="{DA9792B6-5BE0-FFF0-D889-9F8010AC48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7AB3C3-C5B4-4001-7CD9-1FEFF2656E18}"/>
              </a:ext>
            </a:extLst>
          </p:cNvPr>
          <p:cNvSpPr>
            <a:spLocks noGrp="1" noChangeArrowheads="1"/>
          </p:cNvSpPr>
          <p:nvPr>
            <p:ph type="sldNum" sz="quarter" idx="5"/>
          </p:nvPr>
        </p:nvSpPr>
        <p:spPr>
          <a:ln/>
        </p:spPr>
        <p:txBody>
          <a:bodyPr/>
          <a:lstStyle/>
          <a:p>
            <a:fld id="{06923163-FAFB-4BCA-9299-678B9F5CEF3C}" type="slidenum">
              <a:rPr lang="en-GB" altLang="en-US"/>
              <a:pPr/>
              <a:t>69</a:t>
            </a:fld>
            <a:endParaRPr lang="en-GB" altLang="en-US"/>
          </a:p>
        </p:txBody>
      </p:sp>
      <p:sp>
        <p:nvSpPr>
          <p:cNvPr id="165890" name="Rectangle 2">
            <a:extLst>
              <a:ext uri="{FF2B5EF4-FFF2-40B4-BE49-F238E27FC236}">
                <a16:creationId xmlns:a16="http://schemas.microsoft.com/office/drawing/2014/main" id="{21A8C35A-3069-BDE8-0FAF-282A0D694EDE}"/>
              </a:ext>
            </a:extLst>
          </p:cNvPr>
          <p:cNvSpPr>
            <a:spLocks noRot="1" noChangeArrowheads="1" noTextEdit="1"/>
          </p:cNvSpPr>
          <p:nvPr>
            <p:ph type="sldImg"/>
          </p:nvPr>
        </p:nvSpPr>
        <p:spPr>
          <a:ln/>
        </p:spPr>
      </p:sp>
      <p:sp>
        <p:nvSpPr>
          <p:cNvPr id="165891" name="Rectangle 3">
            <a:extLst>
              <a:ext uri="{FF2B5EF4-FFF2-40B4-BE49-F238E27FC236}">
                <a16:creationId xmlns:a16="http://schemas.microsoft.com/office/drawing/2014/main" id="{EAFB20F3-8D76-6287-C1DC-E1D01E12D37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8ED059-9FBC-B639-BBF6-D88FFF9D99E6}"/>
              </a:ext>
            </a:extLst>
          </p:cNvPr>
          <p:cNvSpPr>
            <a:spLocks noGrp="1" noChangeArrowheads="1"/>
          </p:cNvSpPr>
          <p:nvPr>
            <p:ph type="sldNum" sz="quarter" idx="5"/>
          </p:nvPr>
        </p:nvSpPr>
        <p:spPr>
          <a:ln/>
        </p:spPr>
        <p:txBody>
          <a:bodyPr/>
          <a:lstStyle/>
          <a:p>
            <a:fld id="{0D226BEA-9974-4AD4-8B9A-5FA3010B2FD6}" type="slidenum">
              <a:rPr lang="en-GB" altLang="en-US"/>
              <a:pPr/>
              <a:t>7</a:t>
            </a:fld>
            <a:endParaRPr lang="en-GB" altLang="en-US"/>
          </a:p>
        </p:txBody>
      </p:sp>
      <p:sp>
        <p:nvSpPr>
          <p:cNvPr id="102402" name="Rectangle 2">
            <a:extLst>
              <a:ext uri="{FF2B5EF4-FFF2-40B4-BE49-F238E27FC236}">
                <a16:creationId xmlns:a16="http://schemas.microsoft.com/office/drawing/2014/main" id="{344FD48B-24B9-501B-669F-24C7757540AA}"/>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F85818F5-138B-9D47-3D09-45B701C888F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EBEA38B-A7AF-DCF7-EE22-82A5DF52B366}"/>
              </a:ext>
            </a:extLst>
          </p:cNvPr>
          <p:cNvSpPr>
            <a:spLocks noGrp="1" noChangeArrowheads="1"/>
          </p:cNvSpPr>
          <p:nvPr>
            <p:ph type="sldNum" sz="quarter" idx="5"/>
          </p:nvPr>
        </p:nvSpPr>
        <p:spPr>
          <a:ln/>
        </p:spPr>
        <p:txBody>
          <a:bodyPr/>
          <a:lstStyle/>
          <a:p>
            <a:fld id="{160ED729-9A11-4C4B-95BC-E0F5405C4188}" type="slidenum">
              <a:rPr lang="en-GB" altLang="en-US"/>
              <a:pPr/>
              <a:t>70</a:t>
            </a:fld>
            <a:endParaRPr lang="en-GB" altLang="en-US"/>
          </a:p>
        </p:txBody>
      </p:sp>
      <p:sp>
        <p:nvSpPr>
          <p:cNvPr id="166914" name="Rectangle 2">
            <a:extLst>
              <a:ext uri="{FF2B5EF4-FFF2-40B4-BE49-F238E27FC236}">
                <a16:creationId xmlns:a16="http://schemas.microsoft.com/office/drawing/2014/main" id="{1BF05282-5543-2772-FABA-ED8A1AADB8E1}"/>
              </a:ext>
            </a:extLst>
          </p:cNvPr>
          <p:cNvSpPr>
            <a:spLocks noRot="1" noChangeArrowheads="1" noTextEdit="1"/>
          </p:cNvSpPr>
          <p:nvPr>
            <p:ph type="sldImg"/>
          </p:nvPr>
        </p:nvSpPr>
        <p:spPr>
          <a:ln/>
        </p:spPr>
      </p:sp>
      <p:sp>
        <p:nvSpPr>
          <p:cNvPr id="166915" name="Rectangle 3">
            <a:extLst>
              <a:ext uri="{FF2B5EF4-FFF2-40B4-BE49-F238E27FC236}">
                <a16:creationId xmlns:a16="http://schemas.microsoft.com/office/drawing/2014/main" id="{7468FA18-C759-BFC6-4426-228CFEA6B25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7ADB35-A712-7787-CD52-B4025A067ACD}"/>
              </a:ext>
            </a:extLst>
          </p:cNvPr>
          <p:cNvSpPr>
            <a:spLocks noGrp="1" noChangeArrowheads="1"/>
          </p:cNvSpPr>
          <p:nvPr>
            <p:ph type="sldNum" sz="quarter" idx="5"/>
          </p:nvPr>
        </p:nvSpPr>
        <p:spPr>
          <a:ln/>
        </p:spPr>
        <p:txBody>
          <a:bodyPr/>
          <a:lstStyle/>
          <a:p>
            <a:fld id="{F589B5F9-37A9-4205-8FC1-AB50BAE4507F}" type="slidenum">
              <a:rPr lang="en-GB" altLang="en-US"/>
              <a:pPr/>
              <a:t>71</a:t>
            </a:fld>
            <a:endParaRPr lang="en-GB" altLang="en-US"/>
          </a:p>
        </p:txBody>
      </p:sp>
      <p:sp>
        <p:nvSpPr>
          <p:cNvPr id="168962" name="Rectangle 2">
            <a:extLst>
              <a:ext uri="{FF2B5EF4-FFF2-40B4-BE49-F238E27FC236}">
                <a16:creationId xmlns:a16="http://schemas.microsoft.com/office/drawing/2014/main" id="{45FA79B4-4CDF-C96D-BE79-80D94A688B6E}"/>
              </a:ext>
            </a:extLst>
          </p:cNvPr>
          <p:cNvSpPr>
            <a:spLocks noRot="1" noChangeArrowheads="1" noTextEdit="1"/>
          </p:cNvSpPr>
          <p:nvPr>
            <p:ph type="sldImg"/>
          </p:nvPr>
        </p:nvSpPr>
        <p:spPr>
          <a:xfrm>
            <a:off x="1144588" y="685800"/>
            <a:ext cx="4572000" cy="3429000"/>
          </a:xfrm>
          <a:ln/>
        </p:spPr>
      </p:sp>
      <p:sp>
        <p:nvSpPr>
          <p:cNvPr id="168963" name="Rectangle 3">
            <a:extLst>
              <a:ext uri="{FF2B5EF4-FFF2-40B4-BE49-F238E27FC236}">
                <a16:creationId xmlns:a16="http://schemas.microsoft.com/office/drawing/2014/main" id="{0A1FA580-7A2D-99B7-BC1F-FF3AF02273A2}"/>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CC3FA2-0D75-B822-192B-2CD7F4C8E29E}"/>
              </a:ext>
            </a:extLst>
          </p:cNvPr>
          <p:cNvSpPr>
            <a:spLocks noGrp="1" noChangeArrowheads="1"/>
          </p:cNvSpPr>
          <p:nvPr>
            <p:ph type="sldNum" sz="quarter" idx="5"/>
          </p:nvPr>
        </p:nvSpPr>
        <p:spPr>
          <a:ln/>
        </p:spPr>
        <p:txBody>
          <a:bodyPr/>
          <a:lstStyle/>
          <a:p>
            <a:fld id="{DE4FBA57-724F-4EB4-855D-33DAF714B9D9}" type="slidenum">
              <a:rPr lang="en-GB" altLang="en-US"/>
              <a:pPr/>
              <a:t>8</a:t>
            </a:fld>
            <a:endParaRPr lang="en-GB" altLang="en-US"/>
          </a:p>
        </p:txBody>
      </p:sp>
      <p:sp>
        <p:nvSpPr>
          <p:cNvPr id="103426" name="Rectangle 2">
            <a:extLst>
              <a:ext uri="{FF2B5EF4-FFF2-40B4-BE49-F238E27FC236}">
                <a16:creationId xmlns:a16="http://schemas.microsoft.com/office/drawing/2014/main" id="{595E25F2-F3CA-CC69-3C6F-79D24E986C6E}"/>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A268C4BC-FD3A-275E-B9FC-946863D3EE7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489170-D4DB-5B34-DA70-342F5CEA2A25}"/>
              </a:ext>
            </a:extLst>
          </p:cNvPr>
          <p:cNvSpPr>
            <a:spLocks noGrp="1" noChangeArrowheads="1"/>
          </p:cNvSpPr>
          <p:nvPr>
            <p:ph type="sldNum" sz="quarter" idx="5"/>
          </p:nvPr>
        </p:nvSpPr>
        <p:spPr>
          <a:ln/>
        </p:spPr>
        <p:txBody>
          <a:bodyPr/>
          <a:lstStyle/>
          <a:p>
            <a:fld id="{77D58DAC-02FF-41BA-9598-D3D05D844FED}" type="slidenum">
              <a:rPr lang="en-GB" altLang="en-US"/>
              <a:pPr/>
              <a:t>9</a:t>
            </a:fld>
            <a:endParaRPr lang="en-GB" altLang="en-US"/>
          </a:p>
        </p:txBody>
      </p:sp>
      <p:sp>
        <p:nvSpPr>
          <p:cNvPr id="104450" name="Rectangle 2">
            <a:extLst>
              <a:ext uri="{FF2B5EF4-FFF2-40B4-BE49-F238E27FC236}">
                <a16:creationId xmlns:a16="http://schemas.microsoft.com/office/drawing/2014/main" id="{7DF02EB8-B635-6CD0-7A61-F89987BEBC74}"/>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CD563D3D-0B24-C6CD-944B-8675E7728F92}"/>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3F84E-C727-ED1F-98FA-0AD14E94FDD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B9ACF8-9414-C255-C517-47663558CB9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D4E215-FE70-3950-58E8-0988F4AF604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CE60F42-DBB8-41DB-58E8-BEEF0D07D38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3F1EB7F-8A54-43BF-572D-0072465F4E16}"/>
              </a:ext>
            </a:extLst>
          </p:cNvPr>
          <p:cNvSpPr>
            <a:spLocks noGrp="1"/>
          </p:cNvSpPr>
          <p:nvPr>
            <p:ph type="sldNum" sz="quarter" idx="12"/>
          </p:nvPr>
        </p:nvSpPr>
        <p:spPr/>
        <p:txBody>
          <a:bodyPr/>
          <a:lstStyle>
            <a:lvl1pPr>
              <a:defRPr/>
            </a:lvl1pPr>
          </a:lstStyle>
          <a:p>
            <a:fld id="{BC7F2119-B1E2-45A5-9A18-CA73CC1629DE}" type="slidenum">
              <a:rPr lang="en-US" altLang="en-US"/>
              <a:pPr/>
              <a:t>‹#›</a:t>
            </a:fld>
            <a:endParaRPr lang="en-US" altLang="en-US"/>
          </a:p>
        </p:txBody>
      </p:sp>
    </p:spTree>
    <p:extLst>
      <p:ext uri="{BB962C8B-B14F-4D97-AF65-F5344CB8AC3E}">
        <p14:creationId xmlns:p14="http://schemas.microsoft.com/office/powerpoint/2010/main" val="3427843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2D18-AFC8-F908-1EE8-EA88BE4F294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B943E9-4E07-0310-E7B6-F905ED3631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598440-F9A5-7481-0D8A-FFDE49ED152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A14CA41-D4C1-C736-1DF4-938B7B27A4F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1823B5D-2A27-6317-2DE5-A45613C6C2FF}"/>
              </a:ext>
            </a:extLst>
          </p:cNvPr>
          <p:cNvSpPr>
            <a:spLocks noGrp="1"/>
          </p:cNvSpPr>
          <p:nvPr>
            <p:ph type="sldNum" sz="quarter" idx="12"/>
          </p:nvPr>
        </p:nvSpPr>
        <p:spPr/>
        <p:txBody>
          <a:bodyPr/>
          <a:lstStyle>
            <a:lvl1pPr>
              <a:defRPr/>
            </a:lvl1pPr>
          </a:lstStyle>
          <a:p>
            <a:fld id="{297F4D99-B1F6-42AC-A19E-86A4C27EE1F9}" type="slidenum">
              <a:rPr lang="en-US" altLang="en-US"/>
              <a:pPr/>
              <a:t>‹#›</a:t>
            </a:fld>
            <a:endParaRPr lang="en-US" altLang="en-US"/>
          </a:p>
        </p:txBody>
      </p:sp>
    </p:spTree>
    <p:extLst>
      <p:ext uri="{BB962C8B-B14F-4D97-AF65-F5344CB8AC3E}">
        <p14:creationId xmlns:p14="http://schemas.microsoft.com/office/powerpoint/2010/main" val="213702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58905A-F768-4FC0-8CA9-EE7BEBA53345}"/>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8D8B57-A4A8-85F0-EEAD-6473ABBEBC68}"/>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091170-EE78-E2A2-8DA3-7AF8E7FEB37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37FF1A9-1956-7797-46C5-1F5184C5028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D3707CE-86D9-BB41-F159-2DFDFF94131A}"/>
              </a:ext>
            </a:extLst>
          </p:cNvPr>
          <p:cNvSpPr>
            <a:spLocks noGrp="1"/>
          </p:cNvSpPr>
          <p:nvPr>
            <p:ph type="sldNum" sz="quarter" idx="12"/>
          </p:nvPr>
        </p:nvSpPr>
        <p:spPr/>
        <p:txBody>
          <a:bodyPr/>
          <a:lstStyle>
            <a:lvl1pPr>
              <a:defRPr/>
            </a:lvl1pPr>
          </a:lstStyle>
          <a:p>
            <a:fld id="{482F051D-41B7-447C-A60C-557B75C41048}" type="slidenum">
              <a:rPr lang="en-US" altLang="en-US"/>
              <a:pPr/>
              <a:t>‹#›</a:t>
            </a:fld>
            <a:endParaRPr lang="en-US" altLang="en-US"/>
          </a:p>
        </p:txBody>
      </p:sp>
    </p:spTree>
    <p:extLst>
      <p:ext uri="{BB962C8B-B14F-4D97-AF65-F5344CB8AC3E}">
        <p14:creationId xmlns:p14="http://schemas.microsoft.com/office/powerpoint/2010/main" val="374061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EC9B-9540-1EA3-0918-9D8F2F0442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ABDB1A-6EED-1145-F3B3-2A5A8788DE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01FF19-DDCD-3CA3-2C87-33E348280FD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989BFA-79CE-DBAF-EB3A-B98E002C421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F923945-07CF-3A42-7299-68683213E73E}"/>
              </a:ext>
            </a:extLst>
          </p:cNvPr>
          <p:cNvSpPr>
            <a:spLocks noGrp="1"/>
          </p:cNvSpPr>
          <p:nvPr>
            <p:ph type="sldNum" sz="quarter" idx="12"/>
          </p:nvPr>
        </p:nvSpPr>
        <p:spPr/>
        <p:txBody>
          <a:bodyPr/>
          <a:lstStyle>
            <a:lvl1pPr>
              <a:defRPr/>
            </a:lvl1pPr>
          </a:lstStyle>
          <a:p>
            <a:fld id="{7F371792-1B05-4632-B81A-0AAC87301965}" type="slidenum">
              <a:rPr lang="en-US" altLang="en-US"/>
              <a:pPr/>
              <a:t>‹#›</a:t>
            </a:fld>
            <a:endParaRPr lang="en-US" altLang="en-US"/>
          </a:p>
        </p:txBody>
      </p:sp>
    </p:spTree>
    <p:extLst>
      <p:ext uri="{BB962C8B-B14F-4D97-AF65-F5344CB8AC3E}">
        <p14:creationId xmlns:p14="http://schemas.microsoft.com/office/powerpoint/2010/main" val="246062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8B9CC-907C-8AB8-1E79-ABE9CA47C97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156ABAD-C1E0-6008-B2FF-5F6ECFDD2BF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9437520-D05E-03A9-B9EF-9EFDF2174D8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3F53639-EC2B-8254-DE7F-58728E943C1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9D5E21F-3E9A-644E-D03D-341C6138458A}"/>
              </a:ext>
            </a:extLst>
          </p:cNvPr>
          <p:cNvSpPr>
            <a:spLocks noGrp="1"/>
          </p:cNvSpPr>
          <p:nvPr>
            <p:ph type="sldNum" sz="quarter" idx="12"/>
          </p:nvPr>
        </p:nvSpPr>
        <p:spPr/>
        <p:txBody>
          <a:bodyPr/>
          <a:lstStyle>
            <a:lvl1pPr>
              <a:defRPr/>
            </a:lvl1pPr>
          </a:lstStyle>
          <a:p>
            <a:fld id="{D3544381-2A90-498F-8A30-189F004B4297}" type="slidenum">
              <a:rPr lang="en-US" altLang="en-US"/>
              <a:pPr/>
              <a:t>‹#›</a:t>
            </a:fld>
            <a:endParaRPr lang="en-US" altLang="en-US"/>
          </a:p>
        </p:txBody>
      </p:sp>
    </p:spTree>
    <p:extLst>
      <p:ext uri="{BB962C8B-B14F-4D97-AF65-F5344CB8AC3E}">
        <p14:creationId xmlns:p14="http://schemas.microsoft.com/office/powerpoint/2010/main" val="143660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284D-61A8-692F-5C57-F4B349EBC1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221627-B4B2-833C-B71B-ED5FD937C76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8915BEA-1465-7084-87F9-A9E5426626DA}"/>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5D39BC-AE25-BFC5-B6A4-08B1CA187AA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A8C52A6-2720-0945-4AFB-1A615186079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F4AC88D-F2F0-28FF-8141-142FDF224168}"/>
              </a:ext>
            </a:extLst>
          </p:cNvPr>
          <p:cNvSpPr>
            <a:spLocks noGrp="1"/>
          </p:cNvSpPr>
          <p:nvPr>
            <p:ph type="sldNum" sz="quarter" idx="12"/>
          </p:nvPr>
        </p:nvSpPr>
        <p:spPr/>
        <p:txBody>
          <a:bodyPr/>
          <a:lstStyle>
            <a:lvl1pPr>
              <a:defRPr/>
            </a:lvl1pPr>
          </a:lstStyle>
          <a:p>
            <a:fld id="{27A5BCAD-4339-43EC-83C9-3A6653E55FDB}" type="slidenum">
              <a:rPr lang="en-US" altLang="en-US"/>
              <a:pPr/>
              <a:t>‹#›</a:t>
            </a:fld>
            <a:endParaRPr lang="en-US" altLang="en-US"/>
          </a:p>
        </p:txBody>
      </p:sp>
    </p:spTree>
    <p:extLst>
      <p:ext uri="{BB962C8B-B14F-4D97-AF65-F5344CB8AC3E}">
        <p14:creationId xmlns:p14="http://schemas.microsoft.com/office/powerpoint/2010/main" val="768937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81F6D-EE30-7550-1C38-72AEB7EAE81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751528-4C78-4FDA-C940-EA087D200E7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99DA2F-4AD9-56B2-2676-2B0350082F3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C1C6845-A616-8A3E-E33A-A125072DCC7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D6598-188C-87E4-3A47-85F980B6303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0B925C-EB7E-D1BE-3573-1102861E44B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7AE41C5B-69C7-172A-7798-C4F48C7B80C3}"/>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1FCD7B2-97DF-3FDB-A591-0F8A2CD2C549}"/>
              </a:ext>
            </a:extLst>
          </p:cNvPr>
          <p:cNvSpPr>
            <a:spLocks noGrp="1"/>
          </p:cNvSpPr>
          <p:nvPr>
            <p:ph type="sldNum" sz="quarter" idx="12"/>
          </p:nvPr>
        </p:nvSpPr>
        <p:spPr/>
        <p:txBody>
          <a:bodyPr/>
          <a:lstStyle>
            <a:lvl1pPr>
              <a:defRPr/>
            </a:lvl1pPr>
          </a:lstStyle>
          <a:p>
            <a:fld id="{240DC162-020D-409D-8DC3-2CD75D304600}" type="slidenum">
              <a:rPr lang="en-US" altLang="en-US"/>
              <a:pPr/>
              <a:t>‹#›</a:t>
            </a:fld>
            <a:endParaRPr lang="en-US" altLang="en-US"/>
          </a:p>
        </p:txBody>
      </p:sp>
    </p:spTree>
    <p:extLst>
      <p:ext uri="{BB962C8B-B14F-4D97-AF65-F5344CB8AC3E}">
        <p14:creationId xmlns:p14="http://schemas.microsoft.com/office/powerpoint/2010/main" val="3204405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917B1-0836-04CC-DEFE-0D2B3A9BA2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64A8535-E97A-44C1-2AD3-3F39B7841DAE}"/>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D90E8BD1-DAAA-DADA-8B17-87F3265672E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4997EBD-5497-B06A-CA66-9E6BDBB32251}"/>
              </a:ext>
            </a:extLst>
          </p:cNvPr>
          <p:cNvSpPr>
            <a:spLocks noGrp="1"/>
          </p:cNvSpPr>
          <p:nvPr>
            <p:ph type="sldNum" sz="quarter" idx="12"/>
          </p:nvPr>
        </p:nvSpPr>
        <p:spPr/>
        <p:txBody>
          <a:bodyPr/>
          <a:lstStyle>
            <a:lvl1pPr>
              <a:defRPr/>
            </a:lvl1pPr>
          </a:lstStyle>
          <a:p>
            <a:fld id="{2B599086-7D31-4018-A3B8-BB9C502C4D1C}" type="slidenum">
              <a:rPr lang="en-US" altLang="en-US"/>
              <a:pPr/>
              <a:t>‹#›</a:t>
            </a:fld>
            <a:endParaRPr lang="en-US" altLang="en-US"/>
          </a:p>
        </p:txBody>
      </p:sp>
    </p:spTree>
    <p:extLst>
      <p:ext uri="{BB962C8B-B14F-4D97-AF65-F5344CB8AC3E}">
        <p14:creationId xmlns:p14="http://schemas.microsoft.com/office/powerpoint/2010/main" val="3466697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BDEF96-4F51-D9D8-6C20-DD1ACFA2400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5893E52-0C2D-C706-9D56-1A8942E13B3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4D17E39-8432-F33D-6C70-517696A7DB5F}"/>
              </a:ext>
            </a:extLst>
          </p:cNvPr>
          <p:cNvSpPr>
            <a:spLocks noGrp="1"/>
          </p:cNvSpPr>
          <p:nvPr>
            <p:ph type="sldNum" sz="quarter" idx="12"/>
          </p:nvPr>
        </p:nvSpPr>
        <p:spPr/>
        <p:txBody>
          <a:bodyPr/>
          <a:lstStyle>
            <a:lvl1pPr>
              <a:defRPr/>
            </a:lvl1pPr>
          </a:lstStyle>
          <a:p>
            <a:fld id="{63ED0F61-4C83-4A65-959D-86A42782DF2B}" type="slidenum">
              <a:rPr lang="en-US" altLang="en-US"/>
              <a:pPr/>
              <a:t>‹#›</a:t>
            </a:fld>
            <a:endParaRPr lang="en-US" altLang="en-US"/>
          </a:p>
        </p:txBody>
      </p:sp>
    </p:spTree>
    <p:extLst>
      <p:ext uri="{BB962C8B-B14F-4D97-AF65-F5344CB8AC3E}">
        <p14:creationId xmlns:p14="http://schemas.microsoft.com/office/powerpoint/2010/main" val="4229143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9B08B-E1CC-CA5C-53EC-FCC0F29DDB9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787693-154F-BD92-A3C7-DE0A107EFE0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8EE95-6AB6-984D-6E07-5A3B232D00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F28AB-4F9F-A57A-578D-3A3562CAF53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91487A6-DB37-5FE9-D927-1F3787308F5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6363790-52EF-53A3-54D3-0A225D8C8B9F}"/>
              </a:ext>
            </a:extLst>
          </p:cNvPr>
          <p:cNvSpPr>
            <a:spLocks noGrp="1"/>
          </p:cNvSpPr>
          <p:nvPr>
            <p:ph type="sldNum" sz="quarter" idx="12"/>
          </p:nvPr>
        </p:nvSpPr>
        <p:spPr/>
        <p:txBody>
          <a:bodyPr/>
          <a:lstStyle>
            <a:lvl1pPr>
              <a:defRPr/>
            </a:lvl1pPr>
          </a:lstStyle>
          <a:p>
            <a:fld id="{8B82B1DC-9205-4DA1-AE7C-EB42DF743B11}" type="slidenum">
              <a:rPr lang="en-US" altLang="en-US"/>
              <a:pPr/>
              <a:t>‹#›</a:t>
            </a:fld>
            <a:endParaRPr lang="en-US" altLang="en-US"/>
          </a:p>
        </p:txBody>
      </p:sp>
    </p:spTree>
    <p:extLst>
      <p:ext uri="{BB962C8B-B14F-4D97-AF65-F5344CB8AC3E}">
        <p14:creationId xmlns:p14="http://schemas.microsoft.com/office/powerpoint/2010/main" val="364510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8EC54-66A7-5B4E-BAF1-62E17D1894E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E3FF26-FCA6-5DA8-9C9A-3483FF2E40F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4F819C-FB4D-2CD2-BFA4-0C90FF59A8E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8C81FD-F7FB-79BB-C8DE-CFD5DBFC821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25C24B5-F34D-3158-C70A-8F12677152C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AD692AB-8D00-2C2A-4D0C-26E2AFCE068F}"/>
              </a:ext>
            </a:extLst>
          </p:cNvPr>
          <p:cNvSpPr>
            <a:spLocks noGrp="1"/>
          </p:cNvSpPr>
          <p:nvPr>
            <p:ph type="sldNum" sz="quarter" idx="12"/>
          </p:nvPr>
        </p:nvSpPr>
        <p:spPr/>
        <p:txBody>
          <a:bodyPr/>
          <a:lstStyle>
            <a:lvl1pPr>
              <a:defRPr/>
            </a:lvl1pPr>
          </a:lstStyle>
          <a:p>
            <a:fld id="{5F6D9497-BC21-48CA-BBB3-2969760068DF}" type="slidenum">
              <a:rPr lang="en-US" altLang="en-US"/>
              <a:pPr/>
              <a:t>‹#›</a:t>
            </a:fld>
            <a:endParaRPr lang="en-US" altLang="en-US"/>
          </a:p>
        </p:txBody>
      </p:sp>
    </p:spTree>
    <p:extLst>
      <p:ext uri="{BB962C8B-B14F-4D97-AF65-F5344CB8AC3E}">
        <p14:creationId xmlns:p14="http://schemas.microsoft.com/office/powerpoint/2010/main" val="314686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7E3F228-4729-98E8-FE4A-43C2FD6220D5}"/>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2A533AB-A683-E3DC-11CB-1C657B9F1CB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EE1F621-0AED-A1EE-97FC-696A6F48E2BD}"/>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DB708746-BE81-E9D2-7599-042F6332E5F2}"/>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81C58866-4C83-250C-4E2E-950E137C6BF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BD11539-D32C-4291-8E10-B30E615344A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anose="02020603050405020304" pitchFamily="18" charset="0"/>
        </a:defRPr>
      </a:lvl2pPr>
      <a:lvl3pPr algn="ctr" rtl="0" fontAlgn="base">
        <a:spcBef>
          <a:spcPct val="0"/>
        </a:spcBef>
        <a:spcAft>
          <a:spcPct val="0"/>
        </a:spcAft>
        <a:defRPr sz="4400">
          <a:solidFill>
            <a:schemeClr val="tx2"/>
          </a:solidFill>
          <a:latin typeface="Times" panose="02020603050405020304" pitchFamily="18" charset="0"/>
        </a:defRPr>
      </a:lvl3pPr>
      <a:lvl4pPr algn="ctr" rtl="0" fontAlgn="base">
        <a:spcBef>
          <a:spcPct val="0"/>
        </a:spcBef>
        <a:spcAft>
          <a:spcPct val="0"/>
        </a:spcAft>
        <a:defRPr sz="4400">
          <a:solidFill>
            <a:schemeClr val="tx2"/>
          </a:solidFill>
          <a:latin typeface="Times" panose="02020603050405020304" pitchFamily="18" charset="0"/>
        </a:defRPr>
      </a:lvl4pPr>
      <a:lvl5pPr algn="ctr" rtl="0" fontAlgn="base">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92096F0-15C6-24CC-7A39-D0EB99C2D6F2}"/>
              </a:ext>
            </a:extLst>
          </p:cNvPr>
          <p:cNvSpPr>
            <a:spLocks noGrp="1" noChangeArrowheads="1"/>
          </p:cNvSpPr>
          <p:nvPr>
            <p:ph type="ctrTitle"/>
          </p:nvPr>
        </p:nvSpPr>
        <p:spPr>
          <a:xfrm>
            <a:off x="685800" y="2286000"/>
            <a:ext cx="7772400" cy="1143000"/>
          </a:xfrm>
        </p:spPr>
        <p:txBody>
          <a:bodyPr anchor="ctr"/>
          <a:lstStyle/>
          <a:p>
            <a:r>
              <a:rPr lang="en-US" altLang="en-US" sz="4400"/>
              <a:t>Ch 3: Elements, atoms, ions, and the periodic table</a:t>
            </a: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F4EC5E91-9985-BAC6-800A-D4767BCDE034}"/>
              </a:ext>
            </a:extLst>
          </p:cNvPr>
          <p:cNvSpPr>
            <a:spLocks noGrp="1" noChangeArrowheads="1"/>
          </p:cNvSpPr>
          <p:nvPr>
            <p:ph type="body" idx="1"/>
          </p:nvPr>
        </p:nvSpPr>
        <p:spPr>
          <a:xfrm>
            <a:off x="685800" y="457200"/>
            <a:ext cx="7772400" cy="5638800"/>
          </a:xfrm>
        </p:spPr>
        <p:txBody>
          <a:bodyPr/>
          <a:lstStyle/>
          <a:p>
            <a:pPr>
              <a:lnSpc>
                <a:spcPct val="90000"/>
              </a:lnSpc>
            </a:pPr>
            <a:r>
              <a:rPr lang="en-US" altLang="en-US"/>
              <a:t>Metalloids have some characteristics of both metals and nonmetals. They are B, Si, Ge, As, Sb, Te, Po, At.</a:t>
            </a:r>
          </a:p>
          <a:p>
            <a:pPr>
              <a:lnSpc>
                <a:spcPct val="90000"/>
              </a:lnSpc>
            </a:pPr>
            <a:endParaRPr lang="en-US" altLang="en-US"/>
          </a:p>
          <a:p>
            <a:pPr>
              <a:lnSpc>
                <a:spcPct val="90000"/>
              </a:lnSpc>
            </a:pPr>
            <a:r>
              <a:rPr lang="en-US" altLang="en-US"/>
              <a:t>How to tell metals from nonmetals:			Be          </a:t>
            </a:r>
            <a:r>
              <a:rPr lang="en-US" altLang="en-US">
                <a:solidFill>
                  <a:srgbClr val="FF3347"/>
                </a:solidFill>
              </a:rPr>
              <a:t>B</a:t>
            </a:r>
            <a:r>
              <a:rPr lang="en-US" altLang="en-US"/>
              <a:t>							               Al    </a:t>
            </a:r>
            <a:r>
              <a:rPr lang="en-US" altLang="en-US">
                <a:solidFill>
                  <a:srgbClr val="FF3347"/>
                </a:solidFill>
              </a:rPr>
              <a:t>Si	</a:t>
            </a:r>
            <a:r>
              <a:rPr lang="en-US" altLang="en-US"/>
              <a:t>						              </a:t>
            </a:r>
            <a:r>
              <a:rPr lang="en-US" altLang="en-US">
                <a:solidFill>
                  <a:srgbClr val="FF3347"/>
                </a:solidFill>
              </a:rPr>
              <a:t>Ge</a:t>
            </a:r>
            <a:r>
              <a:rPr lang="en-US" altLang="en-US"/>
              <a:t>   </a:t>
            </a:r>
            <a:r>
              <a:rPr lang="en-US" altLang="en-US">
                <a:solidFill>
                  <a:srgbClr val="FF3347"/>
                </a:solidFill>
              </a:rPr>
              <a:t>As</a:t>
            </a:r>
            <a:r>
              <a:rPr lang="en-US" altLang="en-US"/>
              <a:t>							            </a:t>
            </a:r>
            <a:r>
              <a:rPr lang="en-US" altLang="en-US">
                <a:solidFill>
                  <a:srgbClr val="FF3347"/>
                </a:solidFill>
              </a:rPr>
              <a:t> Sb</a:t>
            </a:r>
            <a:r>
              <a:rPr lang="en-US" altLang="en-US"/>
              <a:t>     </a:t>
            </a:r>
            <a:r>
              <a:rPr lang="en-US" altLang="en-US">
                <a:solidFill>
                  <a:srgbClr val="FF3347"/>
                </a:solidFill>
              </a:rPr>
              <a:t>Te</a:t>
            </a:r>
            <a:r>
              <a:rPr lang="en-US" altLang="en-US"/>
              <a:t>							              </a:t>
            </a:r>
            <a:r>
              <a:rPr lang="en-US" altLang="en-US">
                <a:solidFill>
                  <a:srgbClr val="FF3347"/>
                </a:solidFill>
              </a:rPr>
              <a:t>Po   At</a:t>
            </a:r>
            <a:r>
              <a:rPr lang="en-US" altLang="en-US"/>
              <a:t>   		  </a:t>
            </a:r>
          </a:p>
        </p:txBody>
      </p:sp>
      <p:sp>
        <p:nvSpPr>
          <p:cNvPr id="9235" name="Line 19">
            <a:extLst>
              <a:ext uri="{FF2B5EF4-FFF2-40B4-BE49-F238E27FC236}">
                <a16:creationId xmlns:a16="http://schemas.microsoft.com/office/drawing/2014/main" id="{46D5DF5F-3D49-8189-3CFA-8758B10D97AD}"/>
              </a:ext>
            </a:extLst>
          </p:cNvPr>
          <p:cNvSpPr>
            <a:spLocks noChangeShapeType="1"/>
          </p:cNvSpPr>
          <p:nvPr/>
        </p:nvSpPr>
        <p:spPr bwMode="auto">
          <a:xfrm>
            <a:off x="2895600" y="2971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36" name="Line 20">
            <a:extLst>
              <a:ext uri="{FF2B5EF4-FFF2-40B4-BE49-F238E27FC236}">
                <a16:creationId xmlns:a16="http://schemas.microsoft.com/office/drawing/2014/main" id="{97DB8049-7249-05BB-3D0C-45621994C941}"/>
              </a:ext>
            </a:extLst>
          </p:cNvPr>
          <p:cNvSpPr>
            <a:spLocks noChangeShapeType="1"/>
          </p:cNvSpPr>
          <p:nvPr/>
        </p:nvSpPr>
        <p:spPr bwMode="auto">
          <a:xfrm>
            <a:off x="2895600" y="33528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37" name="Line 21">
            <a:extLst>
              <a:ext uri="{FF2B5EF4-FFF2-40B4-BE49-F238E27FC236}">
                <a16:creationId xmlns:a16="http://schemas.microsoft.com/office/drawing/2014/main" id="{70516C15-AEAC-76D3-9E28-804076C8A9F6}"/>
              </a:ext>
            </a:extLst>
          </p:cNvPr>
          <p:cNvSpPr>
            <a:spLocks noChangeShapeType="1"/>
          </p:cNvSpPr>
          <p:nvPr/>
        </p:nvSpPr>
        <p:spPr bwMode="auto">
          <a:xfrm>
            <a:off x="3733800" y="33528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38" name="Line 22">
            <a:extLst>
              <a:ext uri="{FF2B5EF4-FFF2-40B4-BE49-F238E27FC236}">
                <a16:creationId xmlns:a16="http://schemas.microsoft.com/office/drawing/2014/main" id="{1F223548-E6B8-EAF1-07B3-9AD890698916}"/>
              </a:ext>
            </a:extLst>
          </p:cNvPr>
          <p:cNvSpPr>
            <a:spLocks noChangeShapeType="1"/>
          </p:cNvSpPr>
          <p:nvPr/>
        </p:nvSpPr>
        <p:spPr bwMode="auto">
          <a:xfrm>
            <a:off x="3733800" y="38100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39" name="Line 23">
            <a:extLst>
              <a:ext uri="{FF2B5EF4-FFF2-40B4-BE49-F238E27FC236}">
                <a16:creationId xmlns:a16="http://schemas.microsoft.com/office/drawing/2014/main" id="{5EA78D41-5C42-FE31-BC8F-C456512162AC}"/>
              </a:ext>
            </a:extLst>
          </p:cNvPr>
          <p:cNvSpPr>
            <a:spLocks noChangeShapeType="1"/>
          </p:cNvSpPr>
          <p:nvPr/>
        </p:nvSpPr>
        <p:spPr bwMode="auto">
          <a:xfrm>
            <a:off x="4572000" y="38100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40" name="Line 24">
            <a:extLst>
              <a:ext uri="{FF2B5EF4-FFF2-40B4-BE49-F238E27FC236}">
                <a16:creationId xmlns:a16="http://schemas.microsoft.com/office/drawing/2014/main" id="{A516E2A6-B1AF-5FD8-E0DF-7799F8A84E40}"/>
              </a:ext>
            </a:extLst>
          </p:cNvPr>
          <p:cNvSpPr>
            <a:spLocks noChangeShapeType="1"/>
          </p:cNvSpPr>
          <p:nvPr/>
        </p:nvSpPr>
        <p:spPr bwMode="auto">
          <a:xfrm>
            <a:off x="4572000" y="42672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42" name="Line 26">
            <a:extLst>
              <a:ext uri="{FF2B5EF4-FFF2-40B4-BE49-F238E27FC236}">
                <a16:creationId xmlns:a16="http://schemas.microsoft.com/office/drawing/2014/main" id="{9BDAF745-2FD7-8DD4-52D7-A4B9AEC1158F}"/>
              </a:ext>
            </a:extLst>
          </p:cNvPr>
          <p:cNvSpPr>
            <a:spLocks noChangeShapeType="1"/>
          </p:cNvSpPr>
          <p:nvPr/>
        </p:nvSpPr>
        <p:spPr bwMode="auto">
          <a:xfrm>
            <a:off x="5410200" y="4267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43" name="Line 27">
            <a:extLst>
              <a:ext uri="{FF2B5EF4-FFF2-40B4-BE49-F238E27FC236}">
                <a16:creationId xmlns:a16="http://schemas.microsoft.com/office/drawing/2014/main" id="{A9F63773-9833-C735-D30E-EA79CEE1C818}"/>
              </a:ext>
            </a:extLst>
          </p:cNvPr>
          <p:cNvSpPr>
            <a:spLocks noChangeShapeType="1"/>
          </p:cNvSpPr>
          <p:nvPr/>
        </p:nvSpPr>
        <p:spPr bwMode="auto">
          <a:xfrm>
            <a:off x="5410200" y="46482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44" name="Line 28">
            <a:extLst>
              <a:ext uri="{FF2B5EF4-FFF2-40B4-BE49-F238E27FC236}">
                <a16:creationId xmlns:a16="http://schemas.microsoft.com/office/drawing/2014/main" id="{627FFE3C-1431-152B-2295-FB39E539DBB1}"/>
              </a:ext>
            </a:extLst>
          </p:cNvPr>
          <p:cNvSpPr>
            <a:spLocks noChangeShapeType="1"/>
          </p:cNvSpPr>
          <p:nvPr/>
        </p:nvSpPr>
        <p:spPr bwMode="auto">
          <a:xfrm>
            <a:off x="6400800" y="46482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ox(in)">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ox(in)">
                                      <p:cBhvr>
                                        <p:cTn id="1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84B41BAD-582E-C738-9DD3-243657306CE9}"/>
              </a:ext>
            </a:extLst>
          </p:cNvPr>
          <p:cNvSpPr>
            <a:spLocks noGrp="1" noChangeArrowheads="1"/>
          </p:cNvSpPr>
          <p:nvPr>
            <p:ph type="body" idx="1"/>
          </p:nvPr>
        </p:nvSpPr>
        <p:spPr>
          <a:xfrm>
            <a:off x="685800" y="1600200"/>
            <a:ext cx="7772400" cy="4495800"/>
          </a:xfrm>
        </p:spPr>
        <p:txBody>
          <a:bodyPr/>
          <a:lstStyle/>
          <a:p>
            <a:r>
              <a:rPr lang="en-US" altLang="en-US"/>
              <a:t>Some elements are gases at room temperature: hydrogen, nitrogen, oxygen, fluorine, chlorine, VIIIA’s; two are liquids--bromine and mercury (Hg); the rest are solids.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arn(outHorizontal)">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192DF8B-3149-3568-C6E4-1A89B5891072}"/>
              </a:ext>
            </a:extLst>
          </p:cNvPr>
          <p:cNvSpPr>
            <a:spLocks noGrp="1" noChangeArrowheads="1"/>
          </p:cNvSpPr>
          <p:nvPr>
            <p:ph type="title"/>
          </p:nvPr>
        </p:nvSpPr>
        <p:spPr/>
        <p:txBody>
          <a:bodyPr/>
          <a:lstStyle/>
          <a:p>
            <a:r>
              <a:rPr lang="en-US" altLang="en-US"/>
              <a:t>More info from periodic table</a:t>
            </a:r>
          </a:p>
        </p:txBody>
      </p:sp>
      <p:sp>
        <p:nvSpPr>
          <p:cNvPr id="11267" name="Rectangle 3">
            <a:extLst>
              <a:ext uri="{FF2B5EF4-FFF2-40B4-BE49-F238E27FC236}">
                <a16:creationId xmlns:a16="http://schemas.microsoft.com/office/drawing/2014/main" id="{A26D9A68-3457-DB71-CCC4-80566191567A}"/>
              </a:ext>
            </a:extLst>
          </p:cNvPr>
          <p:cNvSpPr>
            <a:spLocks noGrp="1" noChangeArrowheads="1"/>
          </p:cNvSpPr>
          <p:nvPr>
            <p:ph type="body" idx="1"/>
          </p:nvPr>
        </p:nvSpPr>
        <p:spPr/>
        <p:txBody>
          <a:bodyPr/>
          <a:lstStyle/>
          <a:p>
            <a:r>
              <a:rPr lang="en-US" altLang="en-US"/>
              <a:t>              </a:t>
            </a:r>
          </a:p>
          <a:p>
            <a:r>
              <a:rPr lang="en-US" altLang="en-US"/>
              <a:t>                  26		 atomic number				    Fe		 chemical symbol			 55.85	 atomic mass							</a:t>
            </a:r>
          </a:p>
        </p:txBody>
      </p:sp>
      <p:sp>
        <p:nvSpPr>
          <p:cNvPr id="11268" name="Line 4">
            <a:extLst>
              <a:ext uri="{FF2B5EF4-FFF2-40B4-BE49-F238E27FC236}">
                <a16:creationId xmlns:a16="http://schemas.microsoft.com/office/drawing/2014/main" id="{61F42DA1-BF07-17F4-3D62-8949A395A32B}"/>
              </a:ext>
            </a:extLst>
          </p:cNvPr>
          <p:cNvSpPr>
            <a:spLocks noChangeShapeType="1"/>
          </p:cNvSpPr>
          <p:nvPr/>
        </p:nvSpPr>
        <p:spPr bwMode="auto">
          <a:xfrm flipH="1">
            <a:off x="3505200" y="28194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9" name="Line 5">
            <a:extLst>
              <a:ext uri="{FF2B5EF4-FFF2-40B4-BE49-F238E27FC236}">
                <a16:creationId xmlns:a16="http://schemas.microsoft.com/office/drawing/2014/main" id="{69B66C2F-9E36-9599-FA1B-A57F486DE4C5}"/>
              </a:ext>
            </a:extLst>
          </p:cNvPr>
          <p:cNvSpPr>
            <a:spLocks noChangeShapeType="1"/>
          </p:cNvSpPr>
          <p:nvPr/>
        </p:nvSpPr>
        <p:spPr bwMode="auto">
          <a:xfrm flipH="1">
            <a:off x="3505200" y="3352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0" name="Line 6">
            <a:extLst>
              <a:ext uri="{FF2B5EF4-FFF2-40B4-BE49-F238E27FC236}">
                <a16:creationId xmlns:a16="http://schemas.microsoft.com/office/drawing/2014/main" id="{F90D6E3E-1D1C-7CE5-4B9A-0221025018EC}"/>
              </a:ext>
            </a:extLst>
          </p:cNvPr>
          <p:cNvSpPr>
            <a:spLocks noChangeShapeType="1"/>
          </p:cNvSpPr>
          <p:nvPr/>
        </p:nvSpPr>
        <p:spPr bwMode="auto">
          <a:xfrm flipH="1">
            <a:off x="3733800" y="38100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1" name="Line 7">
            <a:extLst>
              <a:ext uri="{FF2B5EF4-FFF2-40B4-BE49-F238E27FC236}">
                <a16:creationId xmlns:a16="http://schemas.microsoft.com/office/drawing/2014/main" id="{753348E0-CCB7-E677-935C-A824B23BD650}"/>
              </a:ext>
            </a:extLst>
          </p:cNvPr>
          <p:cNvSpPr>
            <a:spLocks noChangeShapeType="1"/>
          </p:cNvSpPr>
          <p:nvPr/>
        </p:nvSpPr>
        <p:spPr bwMode="auto">
          <a:xfrm>
            <a:off x="2286000" y="2667000"/>
            <a:ext cx="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3" name="Line 9">
            <a:extLst>
              <a:ext uri="{FF2B5EF4-FFF2-40B4-BE49-F238E27FC236}">
                <a16:creationId xmlns:a16="http://schemas.microsoft.com/office/drawing/2014/main" id="{182DDCB4-204F-B205-D937-0989FBD853F2}"/>
              </a:ext>
            </a:extLst>
          </p:cNvPr>
          <p:cNvSpPr>
            <a:spLocks noChangeShapeType="1"/>
          </p:cNvSpPr>
          <p:nvPr/>
        </p:nvSpPr>
        <p:spPr bwMode="auto">
          <a:xfrm>
            <a:off x="3886200" y="2590800"/>
            <a:ext cx="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4" name="Line 10">
            <a:extLst>
              <a:ext uri="{FF2B5EF4-FFF2-40B4-BE49-F238E27FC236}">
                <a16:creationId xmlns:a16="http://schemas.microsoft.com/office/drawing/2014/main" id="{8091BAC5-AD7D-3601-2599-1E2896269BF6}"/>
              </a:ext>
            </a:extLst>
          </p:cNvPr>
          <p:cNvSpPr>
            <a:spLocks noChangeShapeType="1"/>
          </p:cNvSpPr>
          <p:nvPr/>
        </p:nvSpPr>
        <p:spPr bwMode="auto">
          <a:xfrm>
            <a:off x="2286000" y="4419600"/>
            <a:ext cx="160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8" name="Line 14">
            <a:extLst>
              <a:ext uri="{FF2B5EF4-FFF2-40B4-BE49-F238E27FC236}">
                <a16:creationId xmlns:a16="http://schemas.microsoft.com/office/drawing/2014/main" id="{A44052F1-768B-BBA8-A7D9-E088B92BFEC3}"/>
              </a:ext>
            </a:extLst>
          </p:cNvPr>
          <p:cNvSpPr>
            <a:spLocks noChangeShapeType="1"/>
          </p:cNvSpPr>
          <p:nvPr/>
        </p:nvSpPr>
        <p:spPr bwMode="auto">
          <a:xfrm>
            <a:off x="2286000" y="2590800"/>
            <a:ext cx="160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ox(ou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ox(out)">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964CC466-500B-28F8-D69C-F0F99F4005EA}"/>
              </a:ext>
            </a:extLst>
          </p:cNvPr>
          <p:cNvSpPr>
            <a:spLocks noGrp="1" noChangeArrowheads="1"/>
          </p:cNvSpPr>
          <p:nvPr>
            <p:ph type="body" idx="1"/>
          </p:nvPr>
        </p:nvSpPr>
        <p:spPr>
          <a:xfrm>
            <a:off x="685800" y="685800"/>
            <a:ext cx="7772400" cy="5410200"/>
          </a:xfrm>
        </p:spPr>
        <p:txBody>
          <a:bodyPr/>
          <a:lstStyle/>
          <a:p>
            <a:pPr>
              <a:lnSpc>
                <a:spcPct val="90000"/>
              </a:lnSpc>
            </a:pPr>
            <a:r>
              <a:rPr lang="en-US" altLang="en-US"/>
              <a:t>Question 3.2 plus a few others: </a:t>
            </a:r>
          </a:p>
          <a:p>
            <a:pPr>
              <a:lnSpc>
                <a:spcPct val="90000"/>
              </a:lnSpc>
            </a:pPr>
            <a:r>
              <a:rPr lang="en-US" altLang="en-US"/>
              <a:t>  the symbol of the noble gas in period 3	</a:t>
            </a:r>
          </a:p>
          <a:p>
            <a:pPr>
              <a:lnSpc>
                <a:spcPct val="90000"/>
              </a:lnSpc>
            </a:pPr>
            <a:r>
              <a:rPr lang="en-US" altLang="en-US"/>
              <a:t>  the lightest element in Group IVA</a:t>
            </a:r>
          </a:p>
          <a:p>
            <a:pPr>
              <a:lnSpc>
                <a:spcPct val="90000"/>
              </a:lnSpc>
            </a:pPr>
            <a:r>
              <a:rPr lang="en-US" altLang="en-US"/>
              <a:t>  the  only metalloid in Group IIIA</a:t>
            </a:r>
          </a:p>
          <a:p>
            <a:pPr>
              <a:lnSpc>
                <a:spcPct val="90000"/>
              </a:lnSpc>
            </a:pPr>
            <a:r>
              <a:rPr lang="en-US" altLang="en-US"/>
              <a:t>   the element whose atoms contain 18           	protons</a:t>
            </a:r>
          </a:p>
          <a:p>
            <a:pPr>
              <a:lnSpc>
                <a:spcPct val="90000"/>
              </a:lnSpc>
            </a:pPr>
            <a:r>
              <a:rPr lang="en-US" altLang="en-US"/>
              <a:t> the element in period 5, Group VIIA</a:t>
            </a:r>
          </a:p>
          <a:p>
            <a:pPr>
              <a:lnSpc>
                <a:spcPct val="90000"/>
              </a:lnSpc>
            </a:pPr>
            <a:r>
              <a:rPr lang="en-US" altLang="en-US"/>
              <a:t>Give the name, atomic number and atomic mass for Mg </a:t>
            </a:r>
          </a:p>
          <a:p>
            <a:pPr>
              <a:lnSpc>
                <a:spcPct val="90000"/>
              </a:lnSpc>
            </a:pPr>
            <a:endParaRPr lang="en-US" alt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2" fill="hold"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additive="base">
                                        <p:cTn id="43" dur="500" fill="hold"/>
                                        <p:tgtEl>
                                          <p:spTgt spid="122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9783E496-2395-F33E-4826-72D0944A71B4}"/>
              </a:ext>
            </a:extLst>
          </p:cNvPr>
          <p:cNvSpPr>
            <a:spLocks noGrp="1" noChangeArrowheads="1"/>
          </p:cNvSpPr>
          <p:nvPr>
            <p:ph type="body" idx="1"/>
          </p:nvPr>
        </p:nvSpPr>
        <p:spPr>
          <a:xfrm>
            <a:off x="685800" y="762000"/>
            <a:ext cx="7772400" cy="5334000"/>
          </a:xfrm>
        </p:spPr>
        <p:txBody>
          <a:bodyPr/>
          <a:lstStyle/>
          <a:p>
            <a:r>
              <a:rPr lang="en-US" altLang="en-US"/>
              <a:t>3.20:  for each of the elements Ca, K, Cu, Zn, Br and Kr answer:</a:t>
            </a:r>
          </a:p>
          <a:p>
            <a:r>
              <a:rPr lang="en-US" altLang="en-US"/>
              <a:t>    which are metals?	</a:t>
            </a:r>
          </a:p>
          <a:p>
            <a:r>
              <a:rPr lang="en-US" altLang="en-US"/>
              <a:t>     which are representative metals?		</a:t>
            </a:r>
          </a:p>
          <a:p>
            <a:r>
              <a:rPr lang="en-US" altLang="en-US"/>
              <a:t>     which tend to form positive ions</a:t>
            </a:r>
          </a:p>
          <a:p>
            <a:r>
              <a:rPr lang="en-US" altLang="en-US"/>
              <a:t>     which are inert or noble gases</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down)">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down)">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down)">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wipe(down)">
                                      <p:cBhvr>
                                        <p:cTn id="22" dur="5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wipe(down)">
                                      <p:cBhvr>
                                        <p:cTn id="27"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E7A15C3-CA03-9864-5FEA-6480DB106C96}"/>
              </a:ext>
            </a:extLst>
          </p:cNvPr>
          <p:cNvSpPr>
            <a:spLocks noGrp="1" noChangeArrowheads="1"/>
          </p:cNvSpPr>
          <p:nvPr>
            <p:ph type="title"/>
          </p:nvPr>
        </p:nvSpPr>
        <p:spPr/>
        <p:txBody>
          <a:bodyPr/>
          <a:lstStyle/>
          <a:p>
            <a:r>
              <a:rPr lang="en-US" altLang="en-US"/>
              <a:t>3.2 Electron arrangement and the periodic table</a:t>
            </a:r>
          </a:p>
        </p:txBody>
      </p:sp>
      <p:sp>
        <p:nvSpPr>
          <p:cNvPr id="14339" name="Rectangle 3">
            <a:extLst>
              <a:ext uri="{FF2B5EF4-FFF2-40B4-BE49-F238E27FC236}">
                <a16:creationId xmlns:a16="http://schemas.microsoft.com/office/drawing/2014/main" id="{D50F395D-F925-A883-2EE7-EBD4335AE729}"/>
              </a:ext>
            </a:extLst>
          </p:cNvPr>
          <p:cNvSpPr>
            <a:spLocks noGrp="1" noChangeArrowheads="1"/>
          </p:cNvSpPr>
          <p:nvPr>
            <p:ph type="body" idx="1"/>
          </p:nvPr>
        </p:nvSpPr>
        <p:spPr/>
        <p:txBody>
          <a:bodyPr/>
          <a:lstStyle/>
          <a:p>
            <a:r>
              <a:rPr lang="en-US" altLang="en-US"/>
              <a:t>Electron arrangement: tells us how the electrons are located in various orbitals in an atom--will explain a lot about bonding</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8FD45E2-BE07-9E3E-1DBA-92ACE3AED49D}"/>
              </a:ext>
            </a:extLst>
          </p:cNvPr>
          <p:cNvSpPr>
            <a:spLocks noGrp="1" noChangeArrowheads="1"/>
          </p:cNvSpPr>
          <p:nvPr>
            <p:ph type="title"/>
          </p:nvPr>
        </p:nvSpPr>
        <p:spPr/>
        <p:txBody>
          <a:bodyPr/>
          <a:lstStyle/>
          <a:p>
            <a:r>
              <a:rPr lang="en-US" altLang="en-US"/>
              <a:t>Skip ahead to the quantum mechanical atom, pp 62 on</a:t>
            </a:r>
          </a:p>
        </p:txBody>
      </p:sp>
      <p:sp>
        <p:nvSpPr>
          <p:cNvPr id="17411" name="Rectangle 3">
            <a:extLst>
              <a:ext uri="{FF2B5EF4-FFF2-40B4-BE49-F238E27FC236}">
                <a16:creationId xmlns:a16="http://schemas.microsoft.com/office/drawing/2014/main" id="{1FE6117B-334F-04A3-C7AF-944791140E80}"/>
              </a:ext>
            </a:extLst>
          </p:cNvPr>
          <p:cNvSpPr>
            <a:spLocks noGrp="1" noChangeArrowheads="1"/>
          </p:cNvSpPr>
          <p:nvPr>
            <p:ph type="body" idx="1"/>
          </p:nvPr>
        </p:nvSpPr>
        <p:spPr/>
        <p:txBody>
          <a:bodyPr/>
          <a:lstStyle/>
          <a:p>
            <a:r>
              <a:rPr lang="en-US" altLang="en-US"/>
              <a:t>Heisenberg uncerrtainty princple and deBroglie  wave-particle duality concept lead to concept of electrons in orbitals, not orbits. Waves are spread out in space and this concept contradicts the Bohr model where electrons had very specific locations.</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93D913D7-E18D-A35F-1475-0BE02DBFBE34}"/>
              </a:ext>
            </a:extLst>
          </p:cNvPr>
          <p:cNvSpPr>
            <a:spLocks noGrp="1" noChangeArrowheads="1"/>
          </p:cNvSpPr>
          <p:nvPr>
            <p:ph type="body" idx="1"/>
          </p:nvPr>
        </p:nvSpPr>
        <p:spPr>
          <a:xfrm>
            <a:off x="685800" y="685800"/>
            <a:ext cx="7772400" cy="5410200"/>
          </a:xfrm>
        </p:spPr>
        <p:txBody>
          <a:bodyPr/>
          <a:lstStyle/>
          <a:p>
            <a:r>
              <a:rPr lang="en-US" altLang="en-US"/>
              <a:t>Schrödinger combined wave and particle mechanics (mass) to describe an e- in an atom. </a:t>
            </a:r>
          </a:p>
          <a:p>
            <a:r>
              <a:rPr lang="en-US" altLang="en-US"/>
              <a:t> The solns to the eqn are called wave functions.</a:t>
            </a:r>
          </a:p>
          <a:p>
            <a:r>
              <a:rPr lang="en-US" altLang="en-US"/>
              <a:t>The</a:t>
            </a:r>
            <a:r>
              <a:rPr lang="en-US" altLang="en-US">
                <a:latin typeface="Symbol" panose="05050102010706020507" pitchFamily="18" charset="2"/>
              </a:rPr>
              <a:t> </a:t>
            </a:r>
            <a:r>
              <a:rPr lang="en-US" altLang="en-US"/>
              <a:t>wave function completely describes (mathematically) the behavior of the e- in an atom.</a:t>
            </a:r>
          </a:p>
          <a:p>
            <a:endParaRPr lang="en-US" altLang="en-US"/>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ox(ou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ox(ou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ox(out)">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5D337B0B-D90C-2020-6A2C-571E7BF5989F}"/>
              </a:ext>
            </a:extLst>
          </p:cNvPr>
          <p:cNvSpPr>
            <a:spLocks noGrp="1" noChangeArrowheads="1"/>
          </p:cNvSpPr>
          <p:nvPr>
            <p:ph type="body" idx="1"/>
          </p:nvPr>
        </p:nvSpPr>
        <p:spPr>
          <a:xfrm>
            <a:off x="685800" y="609600"/>
            <a:ext cx="7772400" cy="5486400"/>
          </a:xfrm>
        </p:spPr>
        <p:txBody>
          <a:bodyPr/>
          <a:lstStyle/>
          <a:p>
            <a:r>
              <a:rPr lang="en-US" altLang="en-US"/>
              <a:t>A wave function</a:t>
            </a:r>
            <a:r>
              <a:rPr lang="en-US" altLang="en-US">
                <a:latin typeface="Symbol" panose="05050102010706020507" pitchFamily="18" charset="2"/>
              </a:rPr>
              <a:t> </a:t>
            </a:r>
            <a:r>
              <a:rPr lang="en-US" altLang="en-US"/>
              <a:t> describes an orbital of a certain energy. Not all energies are allowed (energy of e- is quantized).</a:t>
            </a:r>
          </a:p>
          <a:p>
            <a:r>
              <a:rPr lang="en-US" altLang="en-US"/>
              <a:t>An _______ is a region in space where there is a large probability of finding an electron.</a:t>
            </a:r>
          </a:p>
          <a:p>
            <a:r>
              <a:rPr lang="en-US" altLang="en-US"/>
              <a:t>Each atomic orbital has a characteristic energy and shape.</a:t>
            </a:r>
          </a:p>
          <a:p>
            <a:r>
              <a:rPr lang="en-US" altLang="en-US"/>
              <a:t>The concept of quantization is a mathematical consequence of solving the Schroedinger equation, not an assumption.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2646666-1D93-506F-D49E-C1ECBCF6E2FF}"/>
              </a:ext>
            </a:extLst>
          </p:cNvPr>
          <p:cNvSpPr>
            <a:spLocks noGrp="1" noChangeArrowheads="1"/>
          </p:cNvSpPr>
          <p:nvPr>
            <p:ph type="title"/>
          </p:nvPr>
        </p:nvSpPr>
        <p:spPr/>
        <p:txBody>
          <a:bodyPr/>
          <a:lstStyle/>
          <a:p>
            <a:r>
              <a:rPr lang="en-US" altLang="en-US"/>
              <a:t>Principal energy levels (shells)</a:t>
            </a:r>
          </a:p>
        </p:txBody>
      </p:sp>
      <p:sp>
        <p:nvSpPr>
          <p:cNvPr id="20483" name="Rectangle 3">
            <a:extLst>
              <a:ext uri="{FF2B5EF4-FFF2-40B4-BE49-F238E27FC236}">
                <a16:creationId xmlns:a16="http://schemas.microsoft.com/office/drawing/2014/main" id="{5ABDBC09-C6DC-3EB8-F6CA-C2F00C60E12B}"/>
              </a:ext>
            </a:extLst>
          </p:cNvPr>
          <p:cNvSpPr>
            <a:spLocks noGrp="1" noChangeArrowheads="1"/>
          </p:cNvSpPr>
          <p:nvPr>
            <p:ph type="body" idx="1"/>
          </p:nvPr>
        </p:nvSpPr>
        <p:spPr/>
        <p:txBody>
          <a:bodyPr/>
          <a:lstStyle/>
          <a:p>
            <a:r>
              <a:rPr lang="en-US" altLang="en-US"/>
              <a:t>The principal energy levels are designated by the quantum no. </a:t>
            </a:r>
            <a:r>
              <a:rPr lang="en-US" altLang="en-US" b="1"/>
              <a:t>n.</a:t>
            </a:r>
            <a:endParaRPr lang="en-US" altLang="en-US"/>
          </a:p>
          <a:p>
            <a:r>
              <a:rPr lang="en-US" altLang="en-US"/>
              <a:t>Allowed values of</a:t>
            </a:r>
            <a:r>
              <a:rPr lang="en-US" altLang="en-US" b="1"/>
              <a:t> n</a:t>
            </a:r>
            <a:r>
              <a:rPr lang="en-US" altLang="en-US"/>
              <a:t>:  </a:t>
            </a:r>
          </a:p>
          <a:p>
            <a:endParaRPr lang="en-US" altLang="en-US"/>
          </a:p>
          <a:p>
            <a:r>
              <a:rPr lang="en-US" altLang="en-US"/>
              <a:t>Each e- in an atom can be found only in certain allowed principal energy levels (shells) (designated by the q. no. </a:t>
            </a:r>
            <a:r>
              <a:rPr lang="en-US" altLang="en-US" b="1"/>
              <a:t>n</a:t>
            </a:r>
            <a:r>
              <a:rPr lang="en-US" altLang="en-US"/>
              <a: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 calcmode="lin" valueType="num">
                                      <p:cBhvr additive="base">
                                        <p:cTn id="19" dur="500" fill="hold"/>
                                        <p:tgtEl>
                                          <p:spTgt spid="2048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B14C5154-0DF5-F4D0-168C-D0B93E8239B5}"/>
              </a:ext>
            </a:extLst>
          </p:cNvPr>
          <p:cNvSpPr>
            <a:spLocks noGrp="1" noChangeArrowheads="1"/>
          </p:cNvSpPr>
          <p:nvPr>
            <p:ph type="body" idx="1"/>
          </p:nvPr>
        </p:nvSpPr>
        <p:spPr>
          <a:xfrm>
            <a:off x="685800" y="533400"/>
            <a:ext cx="7772400" cy="5562600"/>
          </a:xfrm>
        </p:spPr>
        <p:txBody>
          <a:bodyPr/>
          <a:lstStyle/>
          <a:p>
            <a:pPr>
              <a:lnSpc>
                <a:spcPct val="90000"/>
              </a:lnSpc>
            </a:pPr>
            <a:r>
              <a:rPr lang="en-US" altLang="en-US"/>
              <a:t>Right now our picture of the atom: protons (+1) and neutrons (()) in nucleus and electrons (-1) in region outside the nucleus.  </a:t>
            </a:r>
          </a:p>
          <a:p>
            <a:pPr>
              <a:lnSpc>
                <a:spcPct val="90000"/>
              </a:lnSpc>
            </a:pPr>
            <a:endParaRPr lang="en-US" altLang="en-US"/>
          </a:p>
          <a:p>
            <a:pPr>
              <a:lnSpc>
                <a:spcPct val="90000"/>
              </a:lnSpc>
            </a:pPr>
            <a:r>
              <a:rPr lang="en-US" altLang="en-US"/>
              <a:t>Electrons are involved in bond formation when compounds are formed. So we want to see if there is some order in how electrons are arranged about the nucleus. Also we want to see if there are some general trends for the elements so we can get some general idea about how groups of elements react.</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AB0E0CF0-C1F1-F891-A7E5-441D31AF2FF2}"/>
              </a:ext>
            </a:extLst>
          </p:cNvPr>
          <p:cNvSpPr>
            <a:spLocks noGrp="1" noChangeArrowheads="1"/>
          </p:cNvSpPr>
          <p:nvPr>
            <p:ph type="body" idx="1"/>
          </p:nvPr>
        </p:nvSpPr>
        <p:spPr>
          <a:xfrm>
            <a:off x="685800" y="685800"/>
            <a:ext cx="7772400" cy="5410200"/>
          </a:xfrm>
        </p:spPr>
        <p:txBody>
          <a:bodyPr/>
          <a:lstStyle/>
          <a:p>
            <a:r>
              <a:rPr lang="en-US" altLang="en-US"/>
              <a:t>Larger the value of n, the more likely we are to find the e- at a larger distance from the nucleus with a larger energy (not as stable).</a:t>
            </a:r>
          </a:p>
          <a:p>
            <a:r>
              <a:rPr lang="en-US" altLang="en-US"/>
              <a:t>Each energy level is subdivided into ________. The number of sublevels in an energy level is equal to the</a:t>
            </a:r>
          </a:p>
          <a:p>
            <a:endParaRPr lang="en-US" altLang="en-US"/>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2B994CE6-2E66-4AC5-6F7E-61F2620A2D8A}"/>
              </a:ext>
            </a:extLst>
          </p:cNvPr>
          <p:cNvSpPr>
            <a:spLocks noGrp="1" noChangeArrowheads="1"/>
          </p:cNvSpPr>
          <p:nvPr>
            <p:ph type="body" idx="1"/>
          </p:nvPr>
        </p:nvSpPr>
        <p:spPr>
          <a:xfrm>
            <a:off x="685800" y="914400"/>
            <a:ext cx="7772400" cy="5181600"/>
          </a:xfrm>
        </p:spPr>
        <p:txBody>
          <a:bodyPr/>
          <a:lstStyle/>
          <a:p>
            <a:r>
              <a:rPr lang="en-US" altLang="en-US"/>
              <a:t>n = 1 </a:t>
            </a:r>
          </a:p>
          <a:p>
            <a:endParaRPr lang="en-US" altLang="en-US"/>
          </a:p>
          <a:p>
            <a:r>
              <a:rPr lang="en-US" altLang="en-US"/>
              <a:t>n = 2</a:t>
            </a:r>
          </a:p>
          <a:p>
            <a:endParaRPr lang="en-US" altLang="en-US"/>
          </a:p>
          <a:p>
            <a:r>
              <a:rPr lang="en-US" altLang="en-US"/>
              <a:t>n=4</a:t>
            </a:r>
          </a:p>
          <a:p>
            <a:endParaRPr lang="en-US" alt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0" fill="hold"/>
                                        <p:tgtEl>
                                          <p:spTgt spid="22531">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225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9" presetClass="entr" presetSubtype="10" fill="hold"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 calcmode="lin" valueType="num">
                                      <p:cBhvr>
                                        <p:cTn id="13" dur="5000" fill="hold"/>
                                        <p:tgtEl>
                                          <p:spTgt spid="22531">
                                            <p:txEl>
                                              <p:pRg st="2" end="2"/>
                                            </p:txEl>
                                          </p:spTgt>
                                        </p:tgtEl>
                                        <p:attrNameLst>
                                          <p:attrName>ppt_w</p:attrName>
                                        </p:attrNameLst>
                                      </p:cBhvr>
                                      <p:tavLst>
                                        <p:tav tm="0" fmla="#ppt_w*sin(2.5*pi*$)">
                                          <p:val>
                                            <p:fltVal val="0"/>
                                          </p:val>
                                        </p:tav>
                                        <p:tav tm="100000">
                                          <p:val>
                                            <p:fltVal val="1"/>
                                          </p:val>
                                        </p:tav>
                                      </p:tavLst>
                                    </p:anim>
                                    <p:anim calcmode="lin" valueType="num">
                                      <p:cBhvr>
                                        <p:cTn id="14" dur="5000" fill="hold"/>
                                        <p:tgtEl>
                                          <p:spTgt spid="2253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9" presetClass="entr" presetSubtype="10"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p:cTn id="19" dur="5000" fill="hold"/>
                                        <p:tgtEl>
                                          <p:spTgt spid="22531">
                                            <p:txEl>
                                              <p:pRg st="4" end="4"/>
                                            </p:txEl>
                                          </p:spTgt>
                                        </p:tgtEl>
                                        <p:attrNameLst>
                                          <p:attrName>ppt_w</p:attrName>
                                        </p:attrNameLst>
                                      </p:cBhvr>
                                      <p:tavLst>
                                        <p:tav tm="0" fmla="#ppt_w*sin(2.5*pi*$)">
                                          <p:val>
                                            <p:fltVal val="0"/>
                                          </p:val>
                                        </p:tav>
                                        <p:tav tm="100000">
                                          <p:val>
                                            <p:fltVal val="1"/>
                                          </p:val>
                                        </p:tav>
                                      </p:tavLst>
                                    </p:anim>
                                    <p:anim calcmode="lin" valueType="num">
                                      <p:cBhvr>
                                        <p:cTn id="20" dur="5000" fill="hold"/>
                                        <p:tgtEl>
                                          <p:spTgt spid="22531">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6D5BEE3-CF83-8BFB-2BA6-B90C4FADC4F0}"/>
              </a:ext>
            </a:extLst>
          </p:cNvPr>
          <p:cNvSpPr>
            <a:spLocks noGrp="1" noChangeArrowheads="1"/>
          </p:cNvSpPr>
          <p:nvPr>
            <p:ph type="title"/>
          </p:nvPr>
        </p:nvSpPr>
        <p:spPr/>
        <p:txBody>
          <a:bodyPr/>
          <a:lstStyle/>
          <a:p>
            <a:r>
              <a:rPr lang="en-US" altLang="en-US"/>
              <a:t>No. of electrons in a principal energy level</a:t>
            </a:r>
          </a:p>
        </p:txBody>
      </p:sp>
      <p:sp>
        <p:nvSpPr>
          <p:cNvPr id="25603" name="Rectangle 3">
            <a:extLst>
              <a:ext uri="{FF2B5EF4-FFF2-40B4-BE49-F238E27FC236}">
                <a16:creationId xmlns:a16="http://schemas.microsoft.com/office/drawing/2014/main" id="{74FB4195-C7A0-5C10-E94C-7C61F42A0D43}"/>
              </a:ext>
            </a:extLst>
          </p:cNvPr>
          <p:cNvSpPr>
            <a:spLocks noGrp="1" noChangeArrowheads="1"/>
          </p:cNvSpPr>
          <p:nvPr>
            <p:ph type="body" idx="1"/>
          </p:nvPr>
        </p:nvSpPr>
        <p:spPr/>
        <p:txBody>
          <a:bodyPr/>
          <a:lstStyle/>
          <a:p>
            <a:r>
              <a:rPr lang="en-US" altLang="en-US"/>
              <a:t>Each principal energy level can hold at most _________ electrons</a:t>
            </a:r>
          </a:p>
          <a:p>
            <a:r>
              <a:rPr lang="en-US" altLang="en-US"/>
              <a:t>So n= 1</a:t>
            </a:r>
          </a:p>
          <a:p>
            <a:r>
              <a:rPr lang="en-US" altLang="en-US"/>
              <a:t> </a:t>
            </a:r>
          </a:p>
          <a:p>
            <a:r>
              <a:rPr lang="en-US" altLang="en-US"/>
              <a:t> n= 2</a:t>
            </a:r>
          </a:p>
          <a:p>
            <a:r>
              <a:rPr lang="en-US" altLang="en-US"/>
              <a:t>n = 5</a:t>
            </a:r>
          </a:p>
          <a:p>
            <a:r>
              <a:rPr lang="en-US" altLang="en-US"/>
              <a:t>  </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additive="base">
                                        <p:cTn id="37"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6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0ABD680-05F1-10EB-0084-FC0BF5679237}"/>
              </a:ext>
            </a:extLst>
          </p:cNvPr>
          <p:cNvSpPr>
            <a:spLocks noGrp="1" noChangeArrowheads="1"/>
          </p:cNvSpPr>
          <p:nvPr>
            <p:ph type="title"/>
          </p:nvPr>
        </p:nvSpPr>
        <p:spPr/>
        <p:txBody>
          <a:bodyPr/>
          <a:lstStyle/>
          <a:p>
            <a:r>
              <a:rPr lang="en-US" altLang="en-US"/>
              <a:t>Sublevels </a:t>
            </a:r>
          </a:p>
        </p:txBody>
      </p:sp>
      <p:sp>
        <p:nvSpPr>
          <p:cNvPr id="24579" name="Rectangle 3">
            <a:extLst>
              <a:ext uri="{FF2B5EF4-FFF2-40B4-BE49-F238E27FC236}">
                <a16:creationId xmlns:a16="http://schemas.microsoft.com/office/drawing/2014/main" id="{14A71EC8-9341-D2BA-F579-7347FD212B65}"/>
              </a:ext>
            </a:extLst>
          </p:cNvPr>
          <p:cNvSpPr>
            <a:spLocks noGrp="1" noChangeArrowheads="1"/>
          </p:cNvSpPr>
          <p:nvPr>
            <p:ph type="body" idx="1"/>
          </p:nvPr>
        </p:nvSpPr>
        <p:spPr/>
        <p:txBody>
          <a:bodyPr/>
          <a:lstStyle/>
          <a:p>
            <a:r>
              <a:rPr lang="en-US" altLang="en-US"/>
              <a:t>Principal energy levels are subdivided into sublevels.</a:t>
            </a:r>
          </a:p>
          <a:p>
            <a:r>
              <a:rPr lang="en-US" altLang="en-US"/>
              <a:t>Sublevels have the designation </a:t>
            </a:r>
            <a:r>
              <a:rPr lang="en-US" altLang="en-US" i="1"/>
              <a:t>s, p, d, f </a:t>
            </a:r>
            <a:r>
              <a:rPr lang="en-US" altLang="en-US"/>
              <a:t>and</a:t>
            </a:r>
            <a:r>
              <a:rPr lang="en-US" altLang="en-US" i="1"/>
              <a:t> </a:t>
            </a:r>
            <a:r>
              <a:rPr lang="en-US" altLang="en-US"/>
              <a:t>in terms of energy </a:t>
            </a:r>
            <a:r>
              <a:rPr lang="en-US" altLang="en-US" i="1"/>
              <a:t>s&lt;p&lt;d&lt;f.</a:t>
            </a:r>
            <a:endParaRPr lang="en-US" altLang="en-US"/>
          </a:p>
          <a:p>
            <a:r>
              <a:rPr lang="en-US" altLang="en-US"/>
              <a:t>The value of </a:t>
            </a:r>
            <a:r>
              <a:rPr lang="en-US" altLang="en-US" b="1"/>
              <a:t>n</a:t>
            </a:r>
            <a:r>
              <a:rPr lang="en-US" altLang="en-US"/>
              <a:t> tells us how many sublevels are in a principal energy level.</a:t>
            </a:r>
          </a:p>
          <a:p>
            <a:endParaRPr lang="en-US" altLang="en-US"/>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dissolve">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dissolve">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dissolve">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36CD141C-BB8F-5D8C-041B-7735A9E61CA0}"/>
              </a:ext>
            </a:extLst>
          </p:cNvPr>
          <p:cNvSpPr>
            <a:spLocks noGrp="1" noChangeArrowheads="1"/>
          </p:cNvSpPr>
          <p:nvPr>
            <p:ph type="body" idx="1"/>
          </p:nvPr>
        </p:nvSpPr>
        <p:spPr>
          <a:xfrm>
            <a:off x="685800" y="228600"/>
            <a:ext cx="7772400" cy="5867400"/>
          </a:xfrm>
        </p:spPr>
        <p:txBody>
          <a:bodyPr/>
          <a:lstStyle/>
          <a:p>
            <a:r>
              <a:rPr lang="en-US" altLang="en-US"/>
              <a:t>So for n = 1 there is one sublevel   </a:t>
            </a:r>
            <a:r>
              <a:rPr lang="en-US" altLang="en-US" i="1"/>
              <a:t>__. </a:t>
            </a:r>
            <a:r>
              <a:rPr lang="en-US" altLang="en-US"/>
              <a:t>The 1 gives us the principal energy level and the s tells us the type of orbital that is found in that sublevel. </a:t>
            </a:r>
          </a:p>
          <a:p>
            <a:r>
              <a:rPr lang="en-US" altLang="en-US"/>
              <a:t>For n =2  we have __and </a:t>
            </a:r>
            <a:r>
              <a:rPr lang="en-US" altLang="en-US" i="1"/>
              <a:t>__</a:t>
            </a:r>
            <a:r>
              <a:rPr lang="en-US" altLang="en-US"/>
              <a:t> sublevels making up that energy level.</a:t>
            </a:r>
          </a:p>
          <a:p>
            <a:r>
              <a:rPr lang="en-US" altLang="en-US"/>
              <a:t>For n= 3 we have</a:t>
            </a:r>
          </a:p>
          <a:p>
            <a:r>
              <a:rPr lang="en-US" altLang="en-US"/>
              <a:t>For n =4 we have </a:t>
            </a:r>
          </a:p>
          <a:p>
            <a:r>
              <a:rPr lang="en-US" altLang="en-US"/>
              <a:t>For n=5 we have</a:t>
            </a:r>
            <a:endParaRPr lang="en-US" altLang="en-US" i="1"/>
          </a:p>
          <a:p>
            <a:r>
              <a:rPr lang="en-US" altLang="en-US"/>
              <a:t>We don’t worry about any type of orbital (sublevel) beyond </a:t>
            </a:r>
            <a:r>
              <a:rPr lang="en-US" altLang="en-US" i="1"/>
              <a:t>f</a:t>
            </a:r>
            <a:r>
              <a:rPr lang="en-US" altLang="en-US"/>
              <a:t>. </a:t>
            </a:r>
          </a:p>
          <a:p>
            <a:endParaRPr lang="en-US" altLang="en-US"/>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ssolve">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dissolve">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dissolve">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dissolve">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dissolve">
                                      <p:cBhvr>
                                        <p:cTn id="32" dur="5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86168B7-EBBA-322C-30C6-537FA70363F0}"/>
              </a:ext>
            </a:extLst>
          </p:cNvPr>
          <p:cNvSpPr>
            <a:spLocks noGrp="1" noChangeArrowheads="1"/>
          </p:cNvSpPr>
          <p:nvPr>
            <p:ph type="title"/>
          </p:nvPr>
        </p:nvSpPr>
        <p:spPr/>
        <p:txBody>
          <a:bodyPr/>
          <a:lstStyle/>
          <a:p>
            <a:r>
              <a:rPr lang="en-US" altLang="en-US"/>
              <a:t>Orbitals </a:t>
            </a:r>
          </a:p>
        </p:txBody>
      </p:sp>
      <p:sp>
        <p:nvSpPr>
          <p:cNvPr id="27651" name="Rectangle 3">
            <a:extLst>
              <a:ext uri="{FF2B5EF4-FFF2-40B4-BE49-F238E27FC236}">
                <a16:creationId xmlns:a16="http://schemas.microsoft.com/office/drawing/2014/main" id="{0A9A2A46-1BED-6B42-F4AF-C2F42F2CFAA4}"/>
              </a:ext>
            </a:extLst>
          </p:cNvPr>
          <p:cNvSpPr>
            <a:spLocks noGrp="1" noChangeArrowheads="1"/>
          </p:cNvSpPr>
          <p:nvPr>
            <p:ph type="body" idx="1"/>
          </p:nvPr>
        </p:nvSpPr>
        <p:spPr/>
        <p:txBody>
          <a:bodyPr/>
          <a:lstStyle/>
          <a:p>
            <a:r>
              <a:rPr lang="en-US" altLang="en-US"/>
              <a:t>An orbital is a region in space where there is a large probability of finding an electron.</a:t>
            </a:r>
          </a:p>
          <a:p>
            <a:r>
              <a:rPr lang="en-US" altLang="en-US"/>
              <a:t>Each orbital can hold at most _ electrons. So an orbital can be </a:t>
            </a:r>
          </a:p>
          <a:p>
            <a:endParaRPr lang="en-US" altLang="en-US"/>
          </a:p>
          <a:p>
            <a:r>
              <a:rPr lang="en-US" altLang="en-US"/>
              <a:t>Types of orbitals are designated by the </a:t>
            </a:r>
            <a:r>
              <a:rPr lang="en-US" altLang="en-US" i="1"/>
              <a:t>s, p, d, f</a:t>
            </a:r>
            <a:r>
              <a:rPr lang="en-US" altLang="en-US"/>
              <a:t> letters.</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linds(horizontal)">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blinds(horizontal)">
                                      <p:cBhvr>
                                        <p:cTn id="17"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67DF89DB-4E95-CB76-128F-C27AD4D2A463}"/>
              </a:ext>
            </a:extLst>
          </p:cNvPr>
          <p:cNvSpPr>
            <a:spLocks noGrp="1" noChangeArrowheads="1"/>
          </p:cNvSpPr>
          <p:nvPr>
            <p:ph type="body" idx="1"/>
          </p:nvPr>
        </p:nvSpPr>
        <p:spPr>
          <a:xfrm>
            <a:off x="685800" y="609600"/>
            <a:ext cx="7772400" cy="5486400"/>
          </a:xfrm>
        </p:spPr>
        <p:txBody>
          <a:bodyPr/>
          <a:lstStyle/>
          <a:p>
            <a:r>
              <a:rPr lang="en-US" altLang="en-US"/>
              <a:t>The </a:t>
            </a:r>
            <a:r>
              <a:rPr lang="en-US" altLang="en-US" i="1"/>
              <a:t>s</a:t>
            </a:r>
            <a:r>
              <a:rPr lang="en-US" altLang="en-US"/>
              <a:t> sublevel is made up of _ orbital shaped like a sphere and can hold at most _ electrons.</a:t>
            </a:r>
          </a:p>
          <a:p>
            <a:endParaRPr lang="en-US" altLang="en-US"/>
          </a:p>
          <a:p>
            <a:r>
              <a:rPr lang="en-US" altLang="en-US"/>
              <a:t>The </a:t>
            </a:r>
            <a:r>
              <a:rPr lang="en-US" altLang="en-US" i="1"/>
              <a:t>p</a:t>
            </a:r>
            <a:r>
              <a:rPr lang="en-US" altLang="en-US"/>
              <a:t> sublevel is made up of ______orbitals. Since each orbital can hold a maximum of 2 electrons, the set of</a:t>
            </a:r>
            <a:r>
              <a:rPr lang="en-US" altLang="en-US" i="1"/>
              <a:t> p</a:t>
            </a:r>
            <a:r>
              <a:rPr lang="en-US" altLang="en-US"/>
              <a:t> sublevels can hold a total of _____ electrons.</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2"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0"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2" fill="hold"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0" fill="hold"/>
                                        <p:tgtEl>
                                          <p:spTgt spid="28675">
                                            <p:txEl>
                                              <p:pRg st="2" end="2"/>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A7B15C08-89FC-7B0C-70F9-C655265A6DC1}"/>
              </a:ext>
            </a:extLst>
          </p:cNvPr>
          <p:cNvSpPr>
            <a:spLocks noGrp="1" noChangeArrowheads="1"/>
          </p:cNvSpPr>
          <p:nvPr>
            <p:ph type="body" idx="1"/>
          </p:nvPr>
        </p:nvSpPr>
        <p:spPr>
          <a:xfrm>
            <a:off x="685800" y="685800"/>
            <a:ext cx="7772400" cy="5410200"/>
          </a:xfrm>
        </p:spPr>
        <p:txBody>
          <a:bodyPr/>
          <a:lstStyle/>
          <a:p>
            <a:r>
              <a:rPr lang="en-US" altLang="en-US"/>
              <a:t>The </a:t>
            </a:r>
            <a:r>
              <a:rPr lang="en-US" altLang="en-US" i="1"/>
              <a:t>d </a:t>
            </a:r>
            <a:r>
              <a:rPr lang="en-US" altLang="en-US"/>
              <a:t>sublevel is made up of ______ orbitals. Since each orbital can hold a maximum of 2 electrons, the set of </a:t>
            </a:r>
            <a:r>
              <a:rPr lang="en-US" altLang="en-US" i="1"/>
              <a:t>d</a:t>
            </a:r>
            <a:r>
              <a:rPr lang="en-US" altLang="en-US"/>
              <a:t> sublevels can hold a total of ___ electrons.</a:t>
            </a:r>
          </a:p>
          <a:p>
            <a:endParaRPr lang="en-US" altLang="en-US"/>
          </a:p>
          <a:p>
            <a:r>
              <a:rPr lang="en-US" altLang="en-US"/>
              <a:t>The </a:t>
            </a:r>
            <a:r>
              <a:rPr lang="en-US" altLang="en-US" i="1"/>
              <a:t>f </a:t>
            </a:r>
            <a:r>
              <a:rPr lang="en-US" altLang="en-US"/>
              <a:t>sublevel is made up of ______ orbitals. Since each orbital can hold a maximum of 2 electrons, the set of</a:t>
            </a:r>
            <a:r>
              <a:rPr lang="en-US" altLang="en-US" i="1"/>
              <a:t> f</a:t>
            </a:r>
            <a:r>
              <a:rPr lang="en-US" altLang="en-US"/>
              <a:t> sublevels can hold a total of __ electrons.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a:extLst>
              <a:ext uri="{FF2B5EF4-FFF2-40B4-BE49-F238E27FC236}">
                <a16:creationId xmlns:a16="http://schemas.microsoft.com/office/drawing/2014/main" id="{28A38219-4C14-4313-0F26-67F298C0F6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 y="377825"/>
            <a:ext cx="8128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check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a:extLst>
              <a:ext uri="{FF2B5EF4-FFF2-40B4-BE49-F238E27FC236}">
                <a16:creationId xmlns:a16="http://schemas.microsoft.com/office/drawing/2014/main" id="{F6A79468-9909-3386-A2B8-A556C75A3B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 y="377825"/>
            <a:ext cx="8128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39" name="Text Box 3">
            <a:extLst>
              <a:ext uri="{FF2B5EF4-FFF2-40B4-BE49-F238E27FC236}">
                <a16:creationId xmlns:a16="http://schemas.microsoft.com/office/drawing/2014/main" id="{13738938-C8AC-0940-869E-BF04284251A7}"/>
              </a:ext>
            </a:extLst>
          </p:cNvPr>
          <p:cNvSpPr txBox="1">
            <a:spLocks noChangeArrowheads="1"/>
          </p:cNvSpPr>
          <p:nvPr/>
        </p:nvSpPr>
        <p:spPr bwMode="auto">
          <a:xfrm>
            <a:off x="3413125" y="4937125"/>
            <a:ext cx="4621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Same except for orientation in space</a:t>
            </a:r>
          </a:p>
        </p:txBody>
      </p:sp>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A728AB72-950C-9029-2D61-5DF5E2A52888}"/>
              </a:ext>
            </a:extLst>
          </p:cNvPr>
          <p:cNvSpPr>
            <a:spLocks noGrp="1" noChangeArrowheads="1"/>
          </p:cNvSpPr>
          <p:nvPr>
            <p:ph type="title"/>
          </p:nvPr>
        </p:nvSpPr>
        <p:spPr>
          <a:xfrm>
            <a:off x="685800" y="2286000"/>
            <a:ext cx="7772400" cy="1524000"/>
          </a:xfrm>
        </p:spPr>
        <p:txBody>
          <a:bodyPr/>
          <a:lstStyle/>
          <a:p>
            <a:r>
              <a:rPr lang="en-US" altLang="en-US"/>
              <a:t>3.1 The periodic law and the periodic table                                                 </a:t>
            </a:r>
          </a:p>
        </p:txBody>
      </p:sp>
    </p:spTree>
  </p:cSld>
  <p:clrMapOvr>
    <a:masterClrMapping/>
  </p:clrMapOvr>
  <p:transition>
    <p:blinds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a:extLst>
              <a:ext uri="{FF2B5EF4-FFF2-40B4-BE49-F238E27FC236}">
                <a16:creationId xmlns:a16="http://schemas.microsoft.com/office/drawing/2014/main" id="{98E043EE-DDC0-CB94-7B35-7F8F062D5A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 y="377825"/>
            <a:ext cx="8128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3" name="Text Box 3">
            <a:extLst>
              <a:ext uri="{FF2B5EF4-FFF2-40B4-BE49-F238E27FC236}">
                <a16:creationId xmlns:a16="http://schemas.microsoft.com/office/drawing/2014/main" id="{A87BE4BC-A796-EC7D-D9D0-3915A38B9EFE}"/>
              </a:ext>
            </a:extLst>
          </p:cNvPr>
          <p:cNvSpPr txBox="1">
            <a:spLocks noChangeArrowheads="1"/>
          </p:cNvSpPr>
          <p:nvPr/>
        </p:nvSpPr>
        <p:spPr bwMode="auto">
          <a:xfrm>
            <a:off x="1584325" y="4784725"/>
            <a:ext cx="4621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Same except for orientation in space</a:t>
            </a:r>
          </a:p>
        </p:txBody>
      </p:sp>
    </p:spTree>
  </p:cSld>
  <p:clrMapOvr>
    <a:masterClrMapping/>
  </p:clrMapOvr>
  <p:transition>
    <p:checker dir="vert"/>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5DE0FE2-F936-1DC0-2383-2E5A8C1F86B2}"/>
              </a:ext>
            </a:extLst>
          </p:cNvPr>
          <p:cNvSpPr>
            <a:spLocks noGrp="1" noChangeArrowheads="1"/>
          </p:cNvSpPr>
          <p:nvPr>
            <p:ph type="title"/>
          </p:nvPr>
        </p:nvSpPr>
        <p:spPr/>
        <p:txBody>
          <a:bodyPr/>
          <a:lstStyle/>
          <a:p>
            <a:r>
              <a:rPr lang="en-US" altLang="en-US"/>
              <a:t>Electron spin</a:t>
            </a:r>
          </a:p>
        </p:txBody>
      </p:sp>
      <p:sp>
        <p:nvSpPr>
          <p:cNvPr id="36867" name="Rectangle 3">
            <a:extLst>
              <a:ext uri="{FF2B5EF4-FFF2-40B4-BE49-F238E27FC236}">
                <a16:creationId xmlns:a16="http://schemas.microsoft.com/office/drawing/2014/main" id="{08CCBD83-6E36-A89B-B0F8-22DEC908AB9F}"/>
              </a:ext>
            </a:extLst>
          </p:cNvPr>
          <p:cNvSpPr>
            <a:spLocks noGrp="1" noChangeArrowheads="1"/>
          </p:cNvSpPr>
          <p:nvPr>
            <p:ph type="body" idx="1"/>
          </p:nvPr>
        </p:nvSpPr>
        <p:spPr/>
        <p:txBody>
          <a:bodyPr/>
          <a:lstStyle/>
          <a:p>
            <a:r>
              <a:rPr lang="en-US" altLang="en-US"/>
              <a:t>Each orbital can hold at most two electrons. Electrons also have spin (turning on an axis) and have magnetic properties (deflected in magnetic field). Electrons in the same orbital must have opposite spins. If they have opposite spins the electrons are said to be paired.</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blinds(horizontal)">
                                      <p:cBhvr>
                                        <p:cTn id="7"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3C79D316-A293-9541-2A16-447C557BEA68}"/>
              </a:ext>
            </a:extLst>
          </p:cNvPr>
          <p:cNvSpPr>
            <a:spLocks noGrp="1" noChangeArrowheads="1"/>
          </p:cNvSpPr>
          <p:nvPr>
            <p:ph type="title"/>
          </p:nvPr>
        </p:nvSpPr>
        <p:spPr>
          <a:xfrm>
            <a:off x="685800" y="228600"/>
            <a:ext cx="7772400" cy="1219200"/>
          </a:xfrm>
        </p:spPr>
        <p:txBody>
          <a:bodyPr/>
          <a:lstStyle/>
          <a:p>
            <a:r>
              <a:rPr lang="en-US" altLang="en-US"/>
              <a:t>What to do with all this info?</a:t>
            </a:r>
          </a:p>
        </p:txBody>
      </p:sp>
      <p:sp>
        <p:nvSpPr>
          <p:cNvPr id="41987" name="Rectangle 3">
            <a:extLst>
              <a:ext uri="{FF2B5EF4-FFF2-40B4-BE49-F238E27FC236}">
                <a16:creationId xmlns:a16="http://schemas.microsoft.com/office/drawing/2014/main" id="{6FF9634A-F626-DD9C-0FAD-5FD54D855A32}"/>
              </a:ext>
            </a:extLst>
          </p:cNvPr>
          <p:cNvSpPr>
            <a:spLocks noGrp="1" noChangeArrowheads="1"/>
          </p:cNvSpPr>
          <p:nvPr>
            <p:ph type="body" idx="1"/>
          </p:nvPr>
        </p:nvSpPr>
        <p:spPr>
          <a:xfrm>
            <a:off x="685800" y="1524000"/>
            <a:ext cx="7772400" cy="4953000"/>
          </a:xfrm>
        </p:spPr>
        <p:txBody>
          <a:bodyPr/>
          <a:lstStyle/>
          <a:p>
            <a:pPr>
              <a:lnSpc>
                <a:spcPct val="90000"/>
              </a:lnSpc>
            </a:pPr>
            <a:r>
              <a:rPr lang="en-US" altLang="en-US"/>
              <a:t>Rules for writing electron configuration:</a:t>
            </a:r>
          </a:p>
          <a:p>
            <a:pPr>
              <a:lnSpc>
                <a:spcPct val="90000"/>
              </a:lnSpc>
            </a:pPr>
            <a:r>
              <a:rPr lang="en-US" altLang="en-US"/>
              <a:t>1. The no. of electrons in neutral atom = atomic no. (no. of protons)</a:t>
            </a:r>
          </a:p>
          <a:p>
            <a:pPr>
              <a:lnSpc>
                <a:spcPct val="90000"/>
              </a:lnSpc>
            </a:pPr>
            <a:r>
              <a:rPr lang="en-US" altLang="en-US"/>
              <a:t>2. Fill the lowest energy sublevel completely, then the next lowest, etc.</a:t>
            </a:r>
          </a:p>
          <a:p>
            <a:pPr>
              <a:lnSpc>
                <a:spcPct val="90000"/>
              </a:lnSpc>
            </a:pPr>
            <a:r>
              <a:rPr lang="en-US" altLang="en-US"/>
              <a:t>3. No more than two electrons can be placed in a single orbital. The electrons have opposite spins in the same orbital. (2 electrons in </a:t>
            </a:r>
            <a:r>
              <a:rPr lang="en-US" altLang="en-US" i="1"/>
              <a:t>s</a:t>
            </a:r>
            <a:r>
              <a:rPr lang="en-US" altLang="en-US"/>
              <a:t>, 6 in </a:t>
            </a:r>
            <a:r>
              <a:rPr lang="en-US" altLang="en-US" i="1"/>
              <a:t>p</a:t>
            </a:r>
            <a:r>
              <a:rPr lang="en-US" altLang="en-US"/>
              <a:t>, 10 in </a:t>
            </a:r>
            <a:r>
              <a:rPr lang="en-US" altLang="en-US" i="1"/>
              <a:t>d</a:t>
            </a:r>
            <a:r>
              <a:rPr lang="en-US" altLang="en-US"/>
              <a:t>, 14 in </a:t>
            </a:r>
            <a:r>
              <a:rPr lang="en-US" altLang="en-US" i="1"/>
              <a:t>f</a:t>
            </a:r>
            <a:r>
              <a:rPr lang="en-US" altLang="en-US"/>
              <a:t>)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additive="base">
                                        <p:cTn id="25"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98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E638B845-7AAA-7876-D1E2-FFDDC16A68EB}"/>
              </a:ext>
            </a:extLst>
          </p:cNvPr>
          <p:cNvSpPr>
            <a:spLocks noGrp="1" noChangeArrowheads="1"/>
          </p:cNvSpPr>
          <p:nvPr>
            <p:ph type="body" idx="1"/>
          </p:nvPr>
        </p:nvSpPr>
        <p:spPr>
          <a:xfrm>
            <a:off x="685800" y="685800"/>
            <a:ext cx="7772400" cy="5410200"/>
          </a:xfrm>
        </p:spPr>
        <p:txBody>
          <a:bodyPr/>
          <a:lstStyle/>
          <a:p>
            <a:r>
              <a:rPr lang="en-US" altLang="en-US"/>
              <a:t>4. For n=1, </a:t>
            </a:r>
          </a:p>
          <a:p>
            <a:r>
              <a:rPr lang="en-US" altLang="en-US"/>
              <a:t>For n =2</a:t>
            </a:r>
          </a:p>
          <a:p>
            <a:r>
              <a:rPr lang="en-US" altLang="en-US"/>
              <a:t>   For n=3,  </a:t>
            </a:r>
          </a:p>
          <a:p>
            <a:r>
              <a:rPr lang="en-US" altLang="en-US"/>
              <a:t>  For n=4, </a:t>
            </a:r>
          </a:p>
          <a:p>
            <a:endParaRPr lang="en-US" altLang="en-US"/>
          </a:p>
          <a:p>
            <a:endParaRPr lang="en-US" altLang="en-US"/>
          </a:p>
          <a:p>
            <a:r>
              <a:rPr lang="en-US" altLang="en-US"/>
              <a:t> Remember the order of filling as follows:</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nodeType="clickEffect">
                                  <p:stCondLst>
                                    <p:cond delay="0"/>
                                  </p:stCondLst>
                                  <p:childTnLst>
                                    <p:set>
                                      <p:cBhvr>
                                        <p:cTn id="30" dur="1" fill="hold">
                                          <p:stCondLst>
                                            <p:cond delay="0"/>
                                          </p:stCondLst>
                                        </p:cTn>
                                        <p:tgtEl>
                                          <p:spTgt spid="43011">
                                            <p:txEl>
                                              <p:pRg st="6" end="6"/>
                                            </p:txEl>
                                          </p:spTgt>
                                        </p:tgtEl>
                                        <p:attrNameLst>
                                          <p:attrName>style.visibility</p:attrName>
                                        </p:attrNameLst>
                                      </p:cBhvr>
                                      <p:to>
                                        <p:strVal val="visible"/>
                                      </p:to>
                                    </p:set>
                                    <p:anim calcmode="lin" valueType="num">
                                      <p:cBhvr additive="base">
                                        <p:cTn id="31" dur="500" fill="hold"/>
                                        <p:tgtEl>
                                          <p:spTgt spid="4301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a:extLst>
              <a:ext uri="{FF2B5EF4-FFF2-40B4-BE49-F238E27FC236}">
                <a16:creationId xmlns:a16="http://schemas.microsoft.com/office/drawing/2014/main" id="{C673F8FD-B0B9-B9B7-5022-0D49A363EDDB}"/>
              </a:ext>
            </a:extLst>
          </p:cNvPr>
          <p:cNvSpPr>
            <a:spLocks noChangeArrowheads="1"/>
          </p:cNvSpPr>
          <p:nvPr/>
        </p:nvSpPr>
        <p:spPr bwMode="auto">
          <a:xfrm>
            <a:off x="68580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37" name="Rectangle 5">
            <a:extLst>
              <a:ext uri="{FF2B5EF4-FFF2-40B4-BE49-F238E27FC236}">
                <a16:creationId xmlns:a16="http://schemas.microsoft.com/office/drawing/2014/main" id="{CBD447EF-6AC0-7AC2-41BB-D26FCBE1DC4F}"/>
              </a:ext>
            </a:extLst>
          </p:cNvPr>
          <p:cNvSpPr>
            <a:spLocks noChangeArrowheads="1"/>
          </p:cNvSpPr>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44038" name="Picture 6">
            <a:extLst>
              <a:ext uri="{FF2B5EF4-FFF2-40B4-BE49-F238E27FC236}">
                <a16:creationId xmlns:a16="http://schemas.microsoft.com/office/drawing/2014/main" id="{C2179ED3-F19B-5848-4D0C-730A8993D70F}"/>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56700" cy="686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checker dir="vert"/>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307F458-A271-C7CB-DB18-C5F5F7FE54E0}"/>
              </a:ext>
            </a:extLst>
          </p:cNvPr>
          <p:cNvSpPr>
            <a:spLocks noGrp="1" noChangeArrowheads="1"/>
          </p:cNvSpPr>
          <p:nvPr>
            <p:ph type="title"/>
          </p:nvPr>
        </p:nvSpPr>
        <p:spPr/>
        <p:txBody>
          <a:bodyPr/>
          <a:lstStyle/>
          <a:p>
            <a:r>
              <a:rPr lang="en-US" altLang="en-US"/>
              <a:t>How to remember the energy order</a:t>
            </a:r>
          </a:p>
        </p:txBody>
      </p:sp>
      <p:sp>
        <p:nvSpPr>
          <p:cNvPr id="49155" name="Rectangle 3">
            <a:extLst>
              <a:ext uri="{FF2B5EF4-FFF2-40B4-BE49-F238E27FC236}">
                <a16:creationId xmlns:a16="http://schemas.microsoft.com/office/drawing/2014/main" id="{A26BACEE-A13D-FAD7-C99B-7E998D60BAB4}"/>
              </a:ext>
            </a:extLst>
          </p:cNvPr>
          <p:cNvSpPr>
            <a:spLocks noGrp="1" noChangeArrowheads="1"/>
          </p:cNvSpPr>
          <p:nvPr>
            <p:ph type="body" idx="1"/>
          </p:nvPr>
        </p:nvSpPr>
        <p:spPr/>
        <p:txBody>
          <a:bodyPr/>
          <a:lstStyle/>
          <a:p>
            <a:r>
              <a:rPr lang="en-US" altLang="en-US"/>
              <a:t>1s</a:t>
            </a:r>
          </a:p>
          <a:p>
            <a:r>
              <a:rPr lang="en-US" altLang="en-US"/>
              <a:t>2s  2p</a:t>
            </a:r>
          </a:p>
          <a:p>
            <a:r>
              <a:rPr lang="en-US" altLang="en-US"/>
              <a:t>3s  3p  3d                 </a:t>
            </a:r>
          </a:p>
          <a:p>
            <a:r>
              <a:rPr lang="en-US" altLang="en-US"/>
              <a:t>4s  4p  4d  4f</a:t>
            </a:r>
          </a:p>
          <a:p>
            <a:r>
              <a:rPr lang="en-US" altLang="en-US"/>
              <a:t>5s  5p  5d  5f  5g</a:t>
            </a:r>
          </a:p>
          <a:p>
            <a:r>
              <a:rPr lang="en-US" altLang="en-US"/>
              <a:t>6s  6p  6d  6f  6g  6h</a:t>
            </a:r>
          </a:p>
          <a:p>
            <a:r>
              <a:rPr lang="en-US" altLang="en-US"/>
              <a:t>7s 7p   7d  7f   </a:t>
            </a:r>
          </a:p>
        </p:txBody>
      </p:sp>
      <p:sp>
        <p:nvSpPr>
          <p:cNvPr id="49156" name="Line 4">
            <a:extLst>
              <a:ext uri="{FF2B5EF4-FFF2-40B4-BE49-F238E27FC236}">
                <a16:creationId xmlns:a16="http://schemas.microsoft.com/office/drawing/2014/main" id="{429DAF9F-4F29-D21A-E237-6114166B69A9}"/>
              </a:ext>
            </a:extLst>
          </p:cNvPr>
          <p:cNvSpPr>
            <a:spLocks noChangeShapeType="1"/>
          </p:cNvSpPr>
          <p:nvPr/>
        </p:nvSpPr>
        <p:spPr bwMode="auto">
          <a:xfrm flipH="1">
            <a:off x="990600" y="2057400"/>
            <a:ext cx="609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7" name="Line 5">
            <a:extLst>
              <a:ext uri="{FF2B5EF4-FFF2-40B4-BE49-F238E27FC236}">
                <a16:creationId xmlns:a16="http://schemas.microsoft.com/office/drawing/2014/main" id="{11FBFFC4-EB7A-2065-552F-0DFD93AD1E99}"/>
              </a:ext>
            </a:extLst>
          </p:cNvPr>
          <p:cNvSpPr>
            <a:spLocks noChangeShapeType="1"/>
          </p:cNvSpPr>
          <p:nvPr/>
        </p:nvSpPr>
        <p:spPr bwMode="auto">
          <a:xfrm flipH="1">
            <a:off x="990600" y="2438400"/>
            <a:ext cx="685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8" name="Line 6">
            <a:extLst>
              <a:ext uri="{FF2B5EF4-FFF2-40B4-BE49-F238E27FC236}">
                <a16:creationId xmlns:a16="http://schemas.microsoft.com/office/drawing/2014/main" id="{7D4E3644-FFE3-729A-0C97-8A8B174CDB3D}"/>
              </a:ext>
            </a:extLst>
          </p:cNvPr>
          <p:cNvSpPr>
            <a:spLocks noChangeShapeType="1"/>
          </p:cNvSpPr>
          <p:nvPr/>
        </p:nvSpPr>
        <p:spPr bwMode="auto">
          <a:xfrm flipH="1">
            <a:off x="1066800" y="2743200"/>
            <a:ext cx="9906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9" name="Line 7">
            <a:extLst>
              <a:ext uri="{FF2B5EF4-FFF2-40B4-BE49-F238E27FC236}">
                <a16:creationId xmlns:a16="http://schemas.microsoft.com/office/drawing/2014/main" id="{010FA5D6-1AF0-E2BF-3070-EFC903D39371}"/>
              </a:ext>
            </a:extLst>
          </p:cNvPr>
          <p:cNvSpPr>
            <a:spLocks noChangeShapeType="1"/>
          </p:cNvSpPr>
          <p:nvPr/>
        </p:nvSpPr>
        <p:spPr bwMode="auto">
          <a:xfrm flipH="1">
            <a:off x="1066800" y="2895600"/>
            <a:ext cx="137160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0" name="Line 8">
            <a:extLst>
              <a:ext uri="{FF2B5EF4-FFF2-40B4-BE49-F238E27FC236}">
                <a16:creationId xmlns:a16="http://schemas.microsoft.com/office/drawing/2014/main" id="{0330EE82-6428-BDE3-C13F-7DADED4B55D1}"/>
              </a:ext>
            </a:extLst>
          </p:cNvPr>
          <p:cNvSpPr>
            <a:spLocks noChangeShapeType="1"/>
          </p:cNvSpPr>
          <p:nvPr/>
        </p:nvSpPr>
        <p:spPr bwMode="auto">
          <a:xfrm flipH="1">
            <a:off x="914400" y="3276600"/>
            <a:ext cx="1676400" cy="1600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1" name="Line 9">
            <a:extLst>
              <a:ext uri="{FF2B5EF4-FFF2-40B4-BE49-F238E27FC236}">
                <a16:creationId xmlns:a16="http://schemas.microsoft.com/office/drawing/2014/main" id="{F1EB8BBE-E73B-F70C-AB9A-228F33FC7E67}"/>
              </a:ext>
            </a:extLst>
          </p:cNvPr>
          <p:cNvSpPr>
            <a:spLocks noChangeShapeType="1"/>
          </p:cNvSpPr>
          <p:nvPr/>
        </p:nvSpPr>
        <p:spPr bwMode="auto">
          <a:xfrm flipH="1">
            <a:off x="990600" y="3657600"/>
            <a:ext cx="19812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2" name="Line 10">
            <a:extLst>
              <a:ext uri="{FF2B5EF4-FFF2-40B4-BE49-F238E27FC236}">
                <a16:creationId xmlns:a16="http://schemas.microsoft.com/office/drawing/2014/main" id="{79ACF0BF-89BF-C7E4-033B-3701CA51FDCF}"/>
              </a:ext>
            </a:extLst>
          </p:cNvPr>
          <p:cNvSpPr>
            <a:spLocks noChangeShapeType="1"/>
          </p:cNvSpPr>
          <p:nvPr/>
        </p:nvSpPr>
        <p:spPr bwMode="auto">
          <a:xfrm flipH="1">
            <a:off x="990600" y="4038600"/>
            <a:ext cx="2286000" cy="198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4" name="Line 12">
            <a:extLst>
              <a:ext uri="{FF2B5EF4-FFF2-40B4-BE49-F238E27FC236}">
                <a16:creationId xmlns:a16="http://schemas.microsoft.com/office/drawing/2014/main" id="{A6C2EB74-8313-CBA1-8EBD-C0619B1804C0}"/>
              </a:ext>
            </a:extLst>
          </p:cNvPr>
          <p:cNvSpPr>
            <a:spLocks noChangeShapeType="1"/>
          </p:cNvSpPr>
          <p:nvPr/>
        </p:nvSpPr>
        <p:spPr bwMode="auto">
          <a:xfrm flipH="1">
            <a:off x="1524000" y="4191000"/>
            <a:ext cx="1981200" cy="182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box(ou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box(ou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box(ou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box(out)">
                                      <p:cBhvr>
                                        <p:cTn id="22" dur="5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box(out)">
                                      <p:cBhvr>
                                        <p:cTn id="27" dur="500"/>
                                        <p:tgtEl>
                                          <p:spTgt spid="491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49155">
                                            <p:txEl>
                                              <p:pRg st="5" end="5"/>
                                            </p:txEl>
                                          </p:spTgt>
                                        </p:tgtEl>
                                        <p:attrNameLst>
                                          <p:attrName>style.visibility</p:attrName>
                                        </p:attrNameLst>
                                      </p:cBhvr>
                                      <p:to>
                                        <p:strVal val="visible"/>
                                      </p:to>
                                    </p:set>
                                    <p:animEffect transition="in" filter="box(out)">
                                      <p:cBhvr>
                                        <p:cTn id="32" dur="500"/>
                                        <p:tgtEl>
                                          <p:spTgt spid="491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49155">
                                            <p:txEl>
                                              <p:pRg st="6" end="6"/>
                                            </p:txEl>
                                          </p:spTgt>
                                        </p:tgtEl>
                                        <p:attrNameLst>
                                          <p:attrName>style.visibility</p:attrName>
                                        </p:attrNameLst>
                                      </p:cBhvr>
                                      <p:to>
                                        <p:strVal val="visible"/>
                                      </p:to>
                                    </p:set>
                                    <p:animEffect transition="in" filter="box(out)">
                                      <p:cBhvr>
                                        <p:cTn id="37" dur="500"/>
                                        <p:tgtEl>
                                          <p:spTgt spid="49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a:extLst>
              <a:ext uri="{FF2B5EF4-FFF2-40B4-BE49-F238E27FC236}">
                <a16:creationId xmlns:a16="http://schemas.microsoft.com/office/drawing/2014/main" id="{94F561B8-D2AE-DFA6-2287-AAB1FE45B5D5}"/>
              </a:ext>
            </a:extLst>
          </p:cNvPr>
          <p:cNvSpPr>
            <a:spLocks noGrp="1" noChangeArrowheads="1"/>
          </p:cNvSpPr>
          <p:nvPr>
            <p:ph type="body" idx="1"/>
          </p:nvPr>
        </p:nvSpPr>
        <p:spPr/>
        <p:txBody>
          <a:bodyPr/>
          <a:lstStyle/>
          <a:p>
            <a:r>
              <a:rPr lang="en-US" altLang="en-US"/>
              <a:t>Let’s do some electron configurations</a:t>
            </a:r>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DD13FA7-91C8-42F5-3EC6-8897ABF81BF2}"/>
              </a:ext>
            </a:extLst>
          </p:cNvPr>
          <p:cNvSpPr>
            <a:spLocks noGrp="1" noChangeArrowheads="1"/>
          </p:cNvSpPr>
          <p:nvPr>
            <p:ph type="title"/>
          </p:nvPr>
        </p:nvSpPr>
        <p:spPr/>
        <p:txBody>
          <a:bodyPr/>
          <a:lstStyle/>
          <a:p>
            <a:r>
              <a:rPr lang="en-US" altLang="en-US"/>
              <a:t>Abbreviated electron configuration</a:t>
            </a:r>
          </a:p>
        </p:txBody>
      </p:sp>
      <p:sp>
        <p:nvSpPr>
          <p:cNvPr id="50179" name="Rectangle 3">
            <a:extLst>
              <a:ext uri="{FF2B5EF4-FFF2-40B4-BE49-F238E27FC236}">
                <a16:creationId xmlns:a16="http://schemas.microsoft.com/office/drawing/2014/main" id="{663A5882-CC32-388B-1599-4E0B9741A1B4}"/>
              </a:ext>
            </a:extLst>
          </p:cNvPr>
          <p:cNvSpPr>
            <a:spLocks noGrp="1" noChangeArrowheads="1"/>
          </p:cNvSpPr>
          <p:nvPr>
            <p:ph type="body" idx="1"/>
          </p:nvPr>
        </p:nvSpPr>
        <p:spPr/>
        <p:txBody>
          <a:bodyPr/>
          <a:lstStyle/>
          <a:p>
            <a:r>
              <a:rPr lang="en-US" altLang="en-US" baseline="-25000"/>
              <a:t>2</a:t>
            </a:r>
            <a:r>
              <a:rPr lang="en-US" altLang="en-US"/>
              <a:t>He   1s</a:t>
            </a:r>
            <a:r>
              <a:rPr lang="en-US" altLang="en-US" baseline="30000"/>
              <a:t>2</a:t>
            </a:r>
            <a:endParaRPr lang="en-US" altLang="en-US"/>
          </a:p>
          <a:p>
            <a:r>
              <a:rPr lang="en-US" altLang="en-US" baseline="-25000"/>
              <a:t>10</a:t>
            </a:r>
            <a:r>
              <a:rPr lang="en-US" altLang="en-US"/>
              <a:t>Ne   1s</a:t>
            </a:r>
            <a:r>
              <a:rPr lang="en-US" altLang="en-US" baseline="30000"/>
              <a:t>2</a:t>
            </a:r>
            <a:r>
              <a:rPr lang="en-US" altLang="en-US"/>
              <a:t>2s</a:t>
            </a:r>
            <a:r>
              <a:rPr lang="en-US" altLang="en-US" baseline="30000"/>
              <a:t>2</a:t>
            </a:r>
            <a:r>
              <a:rPr lang="en-US" altLang="en-US"/>
              <a:t>2p</a:t>
            </a:r>
            <a:r>
              <a:rPr lang="en-US" altLang="en-US" baseline="30000"/>
              <a:t>6</a:t>
            </a:r>
            <a:endParaRPr lang="en-US" altLang="en-US"/>
          </a:p>
          <a:p>
            <a:r>
              <a:rPr lang="en-US" altLang="en-US" baseline="-25000"/>
              <a:t>18</a:t>
            </a:r>
            <a:r>
              <a:rPr lang="en-US" altLang="en-US"/>
              <a:t>Ar    1s</a:t>
            </a:r>
            <a:r>
              <a:rPr lang="en-US" altLang="en-US" baseline="30000"/>
              <a:t>2</a:t>
            </a:r>
            <a:r>
              <a:rPr lang="en-US" altLang="en-US"/>
              <a:t>2s</a:t>
            </a:r>
            <a:r>
              <a:rPr lang="en-US" altLang="en-US" baseline="30000"/>
              <a:t>2</a:t>
            </a:r>
            <a:r>
              <a:rPr lang="en-US" altLang="en-US"/>
              <a:t>2p</a:t>
            </a:r>
            <a:r>
              <a:rPr lang="en-US" altLang="en-US" baseline="30000"/>
              <a:t>6</a:t>
            </a:r>
            <a:r>
              <a:rPr lang="en-US" altLang="en-US"/>
              <a:t>3s</a:t>
            </a:r>
            <a:r>
              <a:rPr lang="en-US" altLang="en-US" baseline="30000"/>
              <a:t>2</a:t>
            </a:r>
            <a:r>
              <a:rPr lang="en-US" altLang="en-US"/>
              <a:t>3p</a:t>
            </a:r>
            <a:r>
              <a:rPr lang="en-US" altLang="en-US" baseline="30000"/>
              <a:t>6</a:t>
            </a:r>
            <a:endParaRPr lang="en-US" altLang="en-US"/>
          </a:p>
          <a:p>
            <a:r>
              <a:rPr lang="en-US" altLang="en-US" baseline="-25000"/>
              <a:t>36</a:t>
            </a:r>
            <a:r>
              <a:rPr lang="en-US" altLang="en-US"/>
              <a:t>Kr    1s</a:t>
            </a:r>
            <a:r>
              <a:rPr lang="en-US" altLang="en-US" baseline="30000"/>
              <a:t>2</a:t>
            </a:r>
            <a:r>
              <a:rPr lang="en-US" altLang="en-US"/>
              <a:t>2s</a:t>
            </a:r>
            <a:r>
              <a:rPr lang="en-US" altLang="en-US" baseline="30000"/>
              <a:t>2</a:t>
            </a:r>
            <a:r>
              <a:rPr lang="en-US" altLang="en-US"/>
              <a:t>2p</a:t>
            </a:r>
            <a:r>
              <a:rPr lang="en-US" altLang="en-US" baseline="30000"/>
              <a:t>6</a:t>
            </a:r>
            <a:r>
              <a:rPr lang="en-US" altLang="en-US"/>
              <a:t>3s</a:t>
            </a:r>
            <a:r>
              <a:rPr lang="en-US" altLang="en-US" baseline="30000"/>
              <a:t>2</a:t>
            </a:r>
            <a:r>
              <a:rPr lang="en-US" altLang="en-US"/>
              <a:t>3p</a:t>
            </a:r>
            <a:r>
              <a:rPr lang="en-US" altLang="en-US" baseline="30000"/>
              <a:t>6</a:t>
            </a:r>
            <a:r>
              <a:rPr lang="en-US" altLang="en-US"/>
              <a:t>4s</a:t>
            </a:r>
            <a:r>
              <a:rPr lang="en-US" altLang="en-US" baseline="30000"/>
              <a:t>2</a:t>
            </a:r>
            <a:r>
              <a:rPr lang="en-US" altLang="en-US"/>
              <a:t>3d</a:t>
            </a:r>
            <a:r>
              <a:rPr lang="en-US" altLang="en-US" baseline="30000"/>
              <a:t>10</a:t>
            </a:r>
            <a:r>
              <a:rPr lang="en-US" altLang="en-US"/>
              <a:t>4p</a:t>
            </a:r>
            <a:r>
              <a:rPr lang="en-US" altLang="en-US" baseline="30000"/>
              <a:t>6</a:t>
            </a:r>
          </a:p>
          <a:p>
            <a:r>
              <a:rPr lang="en-US" altLang="en-US"/>
              <a:t>These configurations are for ground state configurations--lowest energy.</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additive="base">
                                        <p:cTn id="13" dur="500" fill="hold"/>
                                        <p:tgtEl>
                                          <p:spTgt spid="501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0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anim calcmode="lin" valueType="num">
                                      <p:cBhvr additive="base">
                                        <p:cTn id="19" dur="500" fill="hold"/>
                                        <p:tgtEl>
                                          <p:spTgt spid="5017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0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nodeType="clickEffect">
                                  <p:stCondLst>
                                    <p:cond delay="0"/>
                                  </p:stCondLst>
                                  <p:childTnLst>
                                    <p:set>
                                      <p:cBhvr>
                                        <p:cTn id="24" dur="1" fill="hold">
                                          <p:stCondLst>
                                            <p:cond delay="0"/>
                                          </p:stCondLst>
                                        </p:cTn>
                                        <p:tgtEl>
                                          <p:spTgt spid="50179">
                                            <p:txEl>
                                              <p:pRg st="3" end="3"/>
                                            </p:txEl>
                                          </p:spTgt>
                                        </p:tgtEl>
                                        <p:attrNameLst>
                                          <p:attrName>style.visibility</p:attrName>
                                        </p:attrNameLst>
                                      </p:cBhvr>
                                      <p:to>
                                        <p:strVal val="visible"/>
                                      </p:to>
                                    </p:set>
                                    <p:anim calcmode="lin" valueType="num">
                                      <p:cBhvr additive="base">
                                        <p:cTn id="25" dur="500" fill="hold"/>
                                        <p:tgtEl>
                                          <p:spTgt spid="5017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01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nodeType="clickEffect">
                                  <p:stCondLst>
                                    <p:cond delay="0"/>
                                  </p:stCondLst>
                                  <p:childTnLst>
                                    <p:set>
                                      <p:cBhvr>
                                        <p:cTn id="30" dur="1" fill="hold">
                                          <p:stCondLst>
                                            <p:cond delay="0"/>
                                          </p:stCondLst>
                                        </p:cTn>
                                        <p:tgtEl>
                                          <p:spTgt spid="50179">
                                            <p:txEl>
                                              <p:pRg st="4" end="4"/>
                                            </p:txEl>
                                          </p:spTgt>
                                        </p:tgtEl>
                                        <p:attrNameLst>
                                          <p:attrName>style.visibility</p:attrName>
                                        </p:attrNameLst>
                                      </p:cBhvr>
                                      <p:to>
                                        <p:strVal val="visible"/>
                                      </p:to>
                                    </p:set>
                                    <p:anim calcmode="lin" valueType="num">
                                      <p:cBhvr additive="base">
                                        <p:cTn id="31" dur="500" fill="hold"/>
                                        <p:tgtEl>
                                          <p:spTgt spid="5017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2F9EF9F-FDBE-8A27-89DE-231780642E2C}"/>
              </a:ext>
            </a:extLst>
          </p:cNvPr>
          <p:cNvSpPr>
            <a:spLocks noGrp="1" noChangeArrowheads="1"/>
          </p:cNvSpPr>
          <p:nvPr>
            <p:ph type="title"/>
          </p:nvPr>
        </p:nvSpPr>
        <p:spPr/>
        <p:txBody>
          <a:bodyPr/>
          <a:lstStyle/>
          <a:p>
            <a:r>
              <a:rPr lang="en-US" altLang="en-US"/>
              <a:t>Valence electrons, p 59</a:t>
            </a:r>
          </a:p>
        </p:txBody>
      </p:sp>
      <p:sp>
        <p:nvSpPr>
          <p:cNvPr id="15363" name="Rectangle 3">
            <a:extLst>
              <a:ext uri="{FF2B5EF4-FFF2-40B4-BE49-F238E27FC236}">
                <a16:creationId xmlns:a16="http://schemas.microsoft.com/office/drawing/2014/main" id="{2683D99E-D89D-DC17-AFB5-A36210E19A62}"/>
              </a:ext>
            </a:extLst>
          </p:cNvPr>
          <p:cNvSpPr>
            <a:spLocks noGrp="1" noChangeArrowheads="1"/>
          </p:cNvSpPr>
          <p:nvPr>
            <p:ph type="body" idx="1"/>
          </p:nvPr>
        </p:nvSpPr>
        <p:spPr/>
        <p:txBody>
          <a:bodyPr/>
          <a:lstStyle/>
          <a:p>
            <a:r>
              <a:rPr lang="en-US" altLang="en-US"/>
              <a:t>Valence electrons are the electrons located in the _________ orbitals and are the ones involved in forming chemical bonds. The valence electrons have the largest _ value for the A elements.</a:t>
            </a:r>
          </a:p>
          <a:p>
            <a:r>
              <a:rPr lang="en-US" altLang="en-US"/>
              <a:t>For representative elements the number of valence electrons in an atom =</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1D22696A-96FF-183A-D715-6BDE3ACED24B}"/>
              </a:ext>
            </a:extLst>
          </p:cNvPr>
          <p:cNvSpPr>
            <a:spLocks noGrp="1" noChangeArrowheads="1"/>
          </p:cNvSpPr>
          <p:nvPr>
            <p:ph type="body" idx="1"/>
          </p:nvPr>
        </p:nvSpPr>
        <p:spPr>
          <a:xfrm>
            <a:off x="685800" y="533400"/>
            <a:ext cx="7772400" cy="5562600"/>
          </a:xfrm>
        </p:spPr>
        <p:txBody>
          <a:bodyPr/>
          <a:lstStyle/>
          <a:p>
            <a:r>
              <a:rPr lang="en-US" altLang="en-US"/>
              <a:t>Don’t worry about inner core of electrons (smaller n) since these are filled levels and don’t enter into bond formation ( for A groups)</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randombar(vertical)">
                                      <p:cBhvr>
                                        <p:cTn id="7" dur="5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66A8035-DDB3-F80E-457F-B9BA55D91381}"/>
              </a:ext>
            </a:extLst>
          </p:cNvPr>
          <p:cNvSpPr>
            <a:spLocks noGrp="1" noChangeArrowheads="1"/>
          </p:cNvSpPr>
          <p:nvPr>
            <p:ph type="title"/>
          </p:nvPr>
        </p:nvSpPr>
        <p:spPr/>
        <p:txBody>
          <a:bodyPr/>
          <a:lstStyle/>
          <a:p>
            <a:r>
              <a:rPr lang="en-US" altLang="en-US"/>
              <a:t>Early periodic tables</a:t>
            </a:r>
          </a:p>
        </p:txBody>
      </p:sp>
      <p:sp>
        <p:nvSpPr>
          <p:cNvPr id="5123" name="Rectangle 3">
            <a:extLst>
              <a:ext uri="{FF2B5EF4-FFF2-40B4-BE49-F238E27FC236}">
                <a16:creationId xmlns:a16="http://schemas.microsoft.com/office/drawing/2014/main" id="{0788B0DE-6447-2AA5-5943-DFFDCC82D5D2}"/>
              </a:ext>
            </a:extLst>
          </p:cNvPr>
          <p:cNvSpPr>
            <a:spLocks noGrp="1" noChangeArrowheads="1"/>
          </p:cNvSpPr>
          <p:nvPr>
            <p:ph type="body" idx="1"/>
          </p:nvPr>
        </p:nvSpPr>
        <p:spPr/>
        <p:txBody>
          <a:bodyPr/>
          <a:lstStyle/>
          <a:p>
            <a:pPr>
              <a:lnSpc>
                <a:spcPct val="90000"/>
              </a:lnSpc>
            </a:pPr>
            <a:r>
              <a:rPr lang="en-US" altLang="en-US" sz="2800"/>
              <a:t>1817:  Döbreiner's triads – 3 elements w/ regularly varying properties:  S Se Te</a:t>
            </a:r>
          </a:p>
          <a:p>
            <a:pPr>
              <a:lnSpc>
                <a:spcPct val="90000"/>
              </a:lnSpc>
            </a:pPr>
            <a:endParaRPr lang="en-US" altLang="en-US" sz="2800"/>
          </a:p>
          <a:p>
            <a:pPr>
              <a:lnSpc>
                <a:spcPct val="90000"/>
              </a:lnSpc>
            </a:pPr>
            <a:r>
              <a:rPr lang="en-US" altLang="en-US" sz="2800"/>
              <a:t>1865:  Newlands – "law of octaves", about 55 elements</a:t>
            </a:r>
          </a:p>
          <a:p>
            <a:pPr>
              <a:lnSpc>
                <a:spcPct val="90000"/>
              </a:lnSpc>
            </a:pPr>
            <a:endParaRPr lang="en-US" altLang="en-US" sz="2800"/>
          </a:p>
          <a:p>
            <a:pPr>
              <a:lnSpc>
                <a:spcPct val="90000"/>
              </a:lnSpc>
            </a:pPr>
            <a:r>
              <a:rPr lang="en-US" altLang="en-US" sz="2800"/>
              <a:t>Early tables were based on mass number (A) or “combining weight”</a:t>
            </a:r>
          </a:p>
          <a:p>
            <a:pPr>
              <a:lnSpc>
                <a:spcPct val="90000"/>
              </a:lnSpc>
            </a:pPr>
            <a:endParaRPr lang="en-US" altLang="en-US" sz="280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4ADE11F8-CA0E-83C7-D187-5080F6357510}"/>
              </a:ext>
            </a:extLst>
          </p:cNvPr>
          <p:cNvSpPr>
            <a:spLocks noGrp="1" noChangeArrowheads="1"/>
          </p:cNvSpPr>
          <p:nvPr>
            <p:ph type="title"/>
          </p:nvPr>
        </p:nvSpPr>
        <p:spPr>
          <a:xfrm>
            <a:off x="685800" y="228600"/>
            <a:ext cx="7772400" cy="1143000"/>
          </a:xfrm>
        </p:spPr>
        <p:txBody>
          <a:bodyPr/>
          <a:lstStyle/>
          <a:p>
            <a:r>
              <a:rPr lang="en-US" altLang="en-US"/>
              <a:t>Valence electron configuration for A groups</a:t>
            </a:r>
          </a:p>
        </p:txBody>
      </p:sp>
      <p:sp>
        <p:nvSpPr>
          <p:cNvPr id="51203" name="Rectangle 3">
            <a:extLst>
              <a:ext uri="{FF2B5EF4-FFF2-40B4-BE49-F238E27FC236}">
                <a16:creationId xmlns:a16="http://schemas.microsoft.com/office/drawing/2014/main" id="{B4280402-0B0F-D2C7-9D27-337A531ACAA9}"/>
              </a:ext>
            </a:extLst>
          </p:cNvPr>
          <p:cNvSpPr>
            <a:spLocks noGrp="1" noChangeArrowheads="1"/>
          </p:cNvSpPr>
          <p:nvPr>
            <p:ph type="body" idx="1"/>
          </p:nvPr>
        </p:nvSpPr>
        <p:spPr>
          <a:xfrm>
            <a:off x="685800" y="1524000"/>
            <a:ext cx="7772400" cy="4572000"/>
          </a:xfrm>
        </p:spPr>
        <p:txBody>
          <a:bodyPr/>
          <a:lstStyle/>
          <a:p>
            <a:r>
              <a:rPr lang="en-US" altLang="en-US"/>
              <a:t>Group IA</a:t>
            </a:r>
          </a:p>
          <a:p>
            <a:r>
              <a:rPr lang="en-US" altLang="en-US"/>
              <a:t>Group IIA</a:t>
            </a:r>
          </a:p>
          <a:p>
            <a:r>
              <a:rPr lang="en-US" altLang="en-US"/>
              <a:t>Group IIIA</a:t>
            </a:r>
          </a:p>
          <a:p>
            <a:r>
              <a:rPr lang="en-US" altLang="en-US"/>
              <a:t>Group IVA</a:t>
            </a:r>
          </a:p>
          <a:p>
            <a:r>
              <a:rPr lang="en-US" altLang="en-US"/>
              <a:t>Group VA</a:t>
            </a:r>
          </a:p>
          <a:p>
            <a:r>
              <a:rPr lang="en-US" altLang="en-US"/>
              <a:t>Group VIA</a:t>
            </a:r>
          </a:p>
          <a:p>
            <a:r>
              <a:rPr lang="en-US" altLang="en-US"/>
              <a:t>Group VIIA</a:t>
            </a:r>
          </a:p>
          <a:p>
            <a:r>
              <a:rPr lang="en-US" altLang="en-US"/>
              <a:t>Group VIIIA</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nodeType="clickEffect">
                                  <p:stCondLst>
                                    <p:cond delay="0"/>
                                  </p:stCondLst>
                                  <p:childTnLst>
                                    <p:set>
                                      <p:cBhvr>
                                        <p:cTn id="30" dur="1" fill="hold">
                                          <p:stCondLst>
                                            <p:cond delay="0"/>
                                          </p:stCondLst>
                                        </p:cTn>
                                        <p:tgtEl>
                                          <p:spTgt spid="51203">
                                            <p:txEl>
                                              <p:pRg st="4" end="4"/>
                                            </p:txEl>
                                          </p:spTgt>
                                        </p:tgtEl>
                                        <p:attrNameLst>
                                          <p:attrName>style.visibility</p:attrName>
                                        </p:attrNameLst>
                                      </p:cBhvr>
                                      <p:to>
                                        <p:strVal val="visible"/>
                                      </p:to>
                                    </p:set>
                                    <p:anim calcmode="lin" valueType="num">
                                      <p:cBhvr additive="base">
                                        <p:cTn id="31" dur="500" fill="hold"/>
                                        <p:tgtEl>
                                          <p:spTgt spid="5120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nodeType="clickEffect">
                                  <p:stCondLst>
                                    <p:cond delay="0"/>
                                  </p:stCondLst>
                                  <p:childTnLst>
                                    <p:set>
                                      <p:cBhvr>
                                        <p:cTn id="36" dur="1" fill="hold">
                                          <p:stCondLst>
                                            <p:cond delay="0"/>
                                          </p:stCondLst>
                                        </p:cTn>
                                        <p:tgtEl>
                                          <p:spTgt spid="51203">
                                            <p:txEl>
                                              <p:pRg st="5" end="5"/>
                                            </p:txEl>
                                          </p:spTgt>
                                        </p:tgtEl>
                                        <p:attrNameLst>
                                          <p:attrName>style.visibility</p:attrName>
                                        </p:attrNameLst>
                                      </p:cBhvr>
                                      <p:to>
                                        <p:strVal val="visible"/>
                                      </p:to>
                                    </p:set>
                                    <p:anim calcmode="lin" valueType="num">
                                      <p:cBhvr additive="base">
                                        <p:cTn id="37" dur="500" fill="hold"/>
                                        <p:tgtEl>
                                          <p:spTgt spid="5120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12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nodeType="clickEffect">
                                  <p:stCondLst>
                                    <p:cond delay="0"/>
                                  </p:stCondLst>
                                  <p:childTnLst>
                                    <p:set>
                                      <p:cBhvr>
                                        <p:cTn id="42" dur="1" fill="hold">
                                          <p:stCondLst>
                                            <p:cond delay="0"/>
                                          </p:stCondLst>
                                        </p:cTn>
                                        <p:tgtEl>
                                          <p:spTgt spid="51203">
                                            <p:txEl>
                                              <p:pRg st="6" end="6"/>
                                            </p:txEl>
                                          </p:spTgt>
                                        </p:tgtEl>
                                        <p:attrNameLst>
                                          <p:attrName>style.visibility</p:attrName>
                                        </p:attrNameLst>
                                      </p:cBhvr>
                                      <p:to>
                                        <p:strVal val="visible"/>
                                      </p:to>
                                    </p:set>
                                    <p:anim calcmode="lin" valueType="num">
                                      <p:cBhvr additive="base">
                                        <p:cTn id="43" dur="500" fill="hold"/>
                                        <p:tgtEl>
                                          <p:spTgt spid="5120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12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nodeType="clickEffect">
                                  <p:stCondLst>
                                    <p:cond delay="0"/>
                                  </p:stCondLst>
                                  <p:childTnLst>
                                    <p:set>
                                      <p:cBhvr>
                                        <p:cTn id="48" dur="1" fill="hold">
                                          <p:stCondLst>
                                            <p:cond delay="0"/>
                                          </p:stCondLst>
                                        </p:cTn>
                                        <p:tgtEl>
                                          <p:spTgt spid="51203">
                                            <p:txEl>
                                              <p:pRg st="7" end="7"/>
                                            </p:txEl>
                                          </p:spTgt>
                                        </p:tgtEl>
                                        <p:attrNameLst>
                                          <p:attrName>style.visibility</p:attrName>
                                        </p:attrNameLst>
                                      </p:cBhvr>
                                      <p:to>
                                        <p:strVal val="visible"/>
                                      </p:to>
                                    </p:set>
                                    <p:anim calcmode="lin" valueType="num">
                                      <p:cBhvr additive="base">
                                        <p:cTn id="49" dur="500" fill="hold"/>
                                        <p:tgtEl>
                                          <p:spTgt spid="5120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120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CF21A71-B97C-B399-DDCC-C148BBFB40E2}"/>
              </a:ext>
            </a:extLst>
          </p:cNvPr>
          <p:cNvSpPr>
            <a:spLocks noGrp="1" noChangeArrowheads="1"/>
          </p:cNvSpPr>
          <p:nvPr>
            <p:ph type="title"/>
          </p:nvPr>
        </p:nvSpPr>
        <p:spPr/>
        <p:txBody>
          <a:bodyPr/>
          <a:lstStyle/>
          <a:p>
            <a:r>
              <a:rPr lang="en-US" altLang="en-US"/>
              <a:t>Where do you get the numerical value for the n for the valence electrons?</a:t>
            </a:r>
          </a:p>
        </p:txBody>
      </p:sp>
      <p:sp>
        <p:nvSpPr>
          <p:cNvPr id="52227" name="Rectangle 3">
            <a:extLst>
              <a:ext uri="{FF2B5EF4-FFF2-40B4-BE49-F238E27FC236}">
                <a16:creationId xmlns:a16="http://schemas.microsoft.com/office/drawing/2014/main" id="{22BB750F-5FCE-3E85-3B5B-8E6FC4578905}"/>
              </a:ext>
            </a:extLst>
          </p:cNvPr>
          <p:cNvSpPr>
            <a:spLocks noGrp="1" noChangeArrowheads="1"/>
          </p:cNvSpPr>
          <p:nvPr>
            <p:ph type="body" idx="1"/>
          </p:nvPr>
        </p:nvSpPr>
        <p:spPr>
          <a:xfrm>
            <a:off x="685800" y="2362200"/>
            <a:ext cx="7772400" cy="3733800"/>
          </a:xfrm>
        </p:spPr>
        <p:txBody>
          <a:bodyPr/>
          <a:lstStyle/>
          <a:p>
            <a:r>
              <a:rPr lang="en-US" altLang="en-US"/>
              <a:t>You find the _______ number!!!</a:t>
            </a:r>
          </a:p>
          <a:p>
            <a:endParaRPr lang="en-US" altLang="en-US"/>
          </a:p>
          <a:p>
            <a:r>
              <a:rPr lang="en-US" altLang="en-US"/>
              <a:t>Can you use this information to make electron configuration easier?</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checkerboard(down)">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childTnLst>
                                    <p:set>
                                      <p:cBhvr>
                                        <p:cTn id="11" dur="1" fill="hold">
                                          <p:stCondLst>
                                            <p:cond delay="0"/>
                                          </p:stCondLst>
                                        </p:cTn>
                                        <p:tgtEl>
                                          <p:spTgt spid="52227">
                                            <p:txEl>
                                              <p:pRg st="2" end="2"/>
                                            </p:txEl>
                                          </p:spTgt>
                                        </p:tgtEl>
                                        <p:attrNameLst>
                                          <p:attrName>style.visibility</p:attrName>
                                        </p:attrNameLst>
                                      </p:cBhvr>
                                      <p:to>
                                        <p:strVal val="visible"/>
                                      </p:to>
                                    </p:set>
                                    <p:animEffect transition="in" filter="checkerboard(down)">
                                      <p:cBhvr>
                                        <p:cTn id="12" dur="500"/>
                                        <p:tgtEl>
                                          <p:spTgt spid="52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3" name="Rectangle 3">
            <a:extLst>
              <a:ext uri="{FF2B5EF4-FFF2-40B4-BE49-F238E27FC236}">
                <a16:creationId xmlns:a16="http://schemas.microsoft.com/office/drawing/2014/main" id="{AAFCBBB7-EAA2-EC6D-AAF7-142965DEAB1E}"/>
              </a:ext>
            </a:extLst>
          </p:cNvPr>
          <p:cNvSpPr>
            <a:spLocks noGrp="1" noChangeArrowheads="1"/>
          </p:cNvSpPr>
          <p:nvPr>
            <p:ph type="body" idx="1"/>
          </p:nvPr>
        </p:nvSpPr>
        <p:spPr/>
        <p:txBody>
          <a:bodyPr/>
          <a:lstStyle/>
          <a:p>
            <a:r>
              <a:rPr lang="en-US" altLang="en-US"/>
              <a:t>Valence electron configuration for:</a:t>
            </a:r>
          </a:p>
          <a:p>
            <a:r>
              <a:rPr lang="en-US" altLang="en-US"/>
              <a:t>P</a:t>
            </a:r>
          </a:p>
          <a:p>
            <a:r>
              <a:rPr lang="en-US" altLang="en-US"/>
              <a:t>Bi</a:t>
            </a:r>
          </a:p>
          <a:p>
            <a:r>
              <a:rPr lang="en-US" altLang="en-US"/>
              <a:t>Sr</a:t>
            </a:r>
          </a:p>
          <a:p>
            <a:r>
              <a:rPr lang="en-US" altLang="en-US"/>
              <a:t>Te </a:t>
            </a:r>
          </a:p>
          <a:p>
            <a:r>
              <a:rPr lang="en-US" altLang="en-US"/>
              <a:t>I</a:t>
            </a:r>
          </a:p>
          <a:p>
            <a:r>
              <a:rPr lang="en-US" altLang="en-US"/>
              <a:t>Cs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additive="base">
                                        <p:cTn id="13"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6803">
                                            <p:txEl>
                                              <p:pRg st="2" end="2"/>
                                            </p:txEl>
                                          </p:spTgt>
                                        </p:tgtEl>
                                        <p:attrNameLst>
                                          <p:attrName>style.visibility</p:attrName>
                                        </p:attrNameLst>
                                      </p:cBhvr>
                                      <p:to>
                                        <p:strVal val="visible"/>
                                      </p:to>
                                    </p:set>
                                    <p:anim calcmode="lin" valueType="num">
                                      <p:cBhvr additive="base">
                                        <p:cTn id="19"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6803">
                                            <p:txEl>
                                              <p:pRg st="3" end="3"/>
                                            </p:txEl>
                                          </p:spTgt>
                                        </p:tgtEl>
                                        <p:attrNameLst>
                                          <p:attrName>style.visibility</p:attrName>
                                        </p:attrNameLst>
                                      </p:cBhvr>
                                      <p:to>
                                        <p:strVal val="visible"/>
                                      </p:to>
                                    </p:set>
                                    <p:anim calcmode="lin" valueType="num">
                                      <p:cBhvr additive="base">
                                        <p:cTn id="25" dur="500" fill="hold"/>
                                        <p:tgtEl>
                                          <p:spTgt spid="768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6803">
                                            <p:txEl>
                                              <p:pRg st="4" end="4"/>
                                            </p:txEl>
                                          </p:spTgt>
                                        </p:tgtEl>
                                        <p:attrNameLst>
                                          <p:attrName>style.visibility</p:attrName>
                                        </p:attrNameLst>
                                      </p:cBhvr>
                                      <p:to>
                                        <p:strVal val="visible"/>
                                      </p:to>
                                    </p:set>
                                    <p:anim calcmode="lin" valueType="num">
                                      <p:cBhvr additive="base">
                                        <p:cTn id="31" dur="500" fill="hold"/>
                                        <p:tgtEl>
                                          <p:spTgt spid="768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68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76803">
                                            <p:txEl>
                                              <p:pRg st="5" end="5"/>
                                            </p:txEl>
                                          </p:spTgt>
                                        </p:tgtEl>
                                        <p:attrNameLst>
                                          <p:attrName>style.visibility</p:attrName>
                                        </p:attrNameLst>
                                      </p:cBhvr>
                                      <p:to>
                                        <p:strVal val="visible"/>
                                      </p:to>
                                    </p:set>
                                    <p:anim calcmode="lin" valueType="num">
                                      <p:cBhvr additive="base">
                                        <p:cTn id="37" dur="500" fill="hold"/>
                                        <p:tgtEl>
                                          <p:spTgt spid="7680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68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76803">
                                            <p:txEl>
                                              <p:pRg st="6" end="6"/>
                                            </p:txEl>
                                          </p:spTgt>
                                        </p:tgtEl>
                                        <p:attrNameLst>
                                          <p:attrName>style.visibility</p:attrName>
                                        </p:attrNameLst>
                                      </p:cBhvr>
                                      <p:to>
                                        <p:strVal val="visible"/>
                                      </p:to>
                                    </p:set>
                                    <p:anim calcmode="lin" valueType="num">
                                      <p:cBhvr additive="base">
                                        <p:cTn id="43" dur="500" fill="hold"/>
                                        <p:tgtEl>
                                          <p:spTgt spid="7680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680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F36E751-63EC-4136-1377-FEFAD05E2D0F}"/>
              </a:ext>
            </a:extLst>
          </p:cNvPr>
          <p:cNvSpPr>
            <a:spLocks noGrp="1" noChangeArrowheads="1"/>
          </p:cNvSpPr>
          <p:nvPr>
            <p:ph type="title"/>
          </p:nvPr>
        </p:nvSpPr>
        <p:spPr/>
        <p:txBody>
          <a:bodyPr/>
          <a:lstStyle/>
          <a:p>
            <a:r>
              <a:rPr lang="en-US" altLang="en-US"/>
              <a:t>3.3: The octet rule</a:t>
            </a:r>
          </a:p>
        </p:txBody>
      </p:sp>
      <p:sp>
        <p:nvSpPr>
          <p:cNvPr id="53251" name="Rectangle 3">
            <a:extLst>
              <a:ext uri="{FF2B5EF4-FFF2-40B4-BE49-F238E27FC236}">
                <a16:creationId xmlns:a16="http://schemas.microsoft.com/office/drawing/2014/main" id="{1A894ECD-751A-D6A2-E33F-D9D5D11CF31B}"/>
              </a:ext>
            </a:extLst>
          </p:cNvPr>
          <p:cNvSpPr>
            <a:spLocks noGrp="1" noChangeArrowheads="1"/>
          </p:cNvSpPr>
          <p:nvPr>
            <p:ph type="body" idx="1"/>
          </p:nvPr>
        </p:nvSpPr>
        <p:spPr/>
        <p:txBody>
          <a:bodyPr/>
          <a:lstStyle/>
          <a:p>
            <a:r>
              <a:rPr lang="en-US" altLang="en-US"/>
              <a:t>It has been noted that extra stability occurs when an atom or ion has 8 electrons in the outermost energy level (2 or 0 for the first period).</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C20AA0AD-0A61-86B7-8FD6-BF214E93C2F5}"/>
              </a:ext>
            </a:extLst>
          </p:cNvPr>
          <p:cNvSpPr>
            <a:spLocks noGrp="1" noChangeArrowheads="1"/>
          </p:cNvSpPr>
          <p:nvPr>
            <p:ph type="body" idx="1"/>
          </p:nvPr>
        </p:nvSpPr>
        <p:spPr>
          <a:xfrm>
            <a:off x="685800" y="228600"/>
            <a:ext cx="7772400" cy="6248400"/>
          </a:xfrm>
        </p:spPr>
        <p:txBody>
          <a:bodyPr/>
          <a:lstStyle/>
          <a:p>
            <a:pPr>
              <a:lnSpc>
                <a:spcPct val="90000"/>
              </a:lnSpc>
            </a:pPr>
            <a:r>
              <a:rPr lang="en-US" altLang="en-US" sz="2400"/>
              <a:t>Group IA    ns</a:t>
            </a:r>
            <a:r>
              <a:rPr lang="en-US" altLang="en-US" sz="2400" baseline="30000"/>
              <a:t>1</a:t>
            </a:r>
            <a:r>
              <a:rPr lang="en-US" altLang="en-US" sz="2400"/>
              <a:t> </a:t>
            </a:r>
          </a:p>
          <a:p>
            <a:pPr>
              <a:lnSpc>
                <a:spcPct val="90000"/>
              </a:lnSpc>
            </a:pPr>
            <a:r>
              <a:rPr lang="en-US" altLang="en-US" sz="2400"/>
              <a:t>Lose    </a:t>
            </a:r>
          </a:p>
          <a:p>
            <a:pPr>
              <a:lnSpc>
                <a:spcPct val="90000"/>
              </a:lnSpc>
            </a:pPr>
            <a:r>
              <a:rPr lang="en-US" altLang="en-US" sz="2400"/>
              <a:t>Group IIA   ns</a:t>
            </a:r>
            <a:r>
              <a:rPr lang="en-US" altLang="en-US" sz="2400" baseline="30000"/>
              <a:t>2</a:t>
            </a:r>
          </a:p>
          <a:p>
            <a:pPr>
              <a:lnSpc>
                <a:spcPct val="90000"/>
              </a:lnSpc>
            </a:pPr>
            <a:r>
              <a:rPr lang="en-US" altLang="en-US" sz="2400"/>
              <a:t>Loses</a:t>
            </a:r>
          </a:p>
          <a:p>
            <a:pPr>
              <a:lnSpc>
                <a:spcPct val="90000"/>
              </a:lnSpc>
            </a:pPr>
            <a:r>
              <a:rPr lang="en-US" altLang="en-US" sz="2400"/>
              <a:t>Group IIIA  ns</a:t>
            </a:r>
            <a:r>
              <a:rPr lang="en-US" altLang="en-US" sz="2400" baseline="30000"/>
              <a:t>2</a:t>
            </a:r>
            <a:r>
              <a:rPr lang="en-US" altLang="en-US" sz="2400"/>
              <a:t>np</a:t>
            </a:r>
            <a:r>
              <a:rPr lang="en-US" altLang="en-US" sz="2400" baseline="30000"/>
              <a:t>1</a:t>
            </a:r>
          </a:p>
          <a:p>
            <a:pPr>
              <a:lnSpc>
                <a:spcPct val="90000"/>
              </a:lnSpc>
            </a:pPr>
            <a:r>
              <a:rPr lang="en-US" altLang="en-US" sz="2400"/>
              <a:t>Loses</a:t>
            </a:r>
          </a:p>
          <a:p>
            <a:pPr>
              <a:lnSpc>
                <a:spcPct val="90000"/>
              </a:lnSpc>
            </a:pPr>
            <a:r>
              <a:rPr lang="en-US" altLang="en-US" sz="2400"/>
              <a:t>Group IVA  ns</a:t>
            </a:r>
            <a:r>
              <a:rPr lang="en-US" altLang="en-US" sz="2400" baseline="30000"/>
              <a:t>2</a:t>
            </a:r>
            <a:r>
              <a:rPr lang="en-US" altLang="en-US" sz="2400"/>
              <a:t>np</a:t>
            </a:r>
            <a:r>
              <a:rPr lang="en-US" altLang="en-US" sz="2400" baseline="30000"/>
              <a:t>2</a:t>
            </a:r>
            <a:endParaRPr lang="en-US" altLang="en-US" sz="2400"/>
          </a:p>
          <a:p>
            <a:pPr>
              <a:lnSpc>
                <a:spcPct val="90000"/>
              </a:lnSpc>
            </a:pPr>
            <a:r>
              <a:rPr lang="en-US" altLang="en-US" sz="2400"/>
              <a:t>Group VA    ns</a:t>
            </a:r>
            <a:r>
              <a:rPr lang="en-US" altLang="en-US" sz="2400" baseline="30000"/>
              <a:t>2</a:t>
            </a:r>
            <a:r>
              <a:rPr lang="en-US" altLang="en-US" sz="2400"/>
              <a:t>np</a:t>
            </a:r>
            <a:r>
              <a:rPr lang="en-US" altLang="en-US" sz="2400" baseline="30000"/>
              <a:t>3</a:t>
            </a:r>
          </a:p>
          <a:p>
            <a:pPr>
              <a:lnSpc>
                <a:spcPct val="90000"/>
              </a:lnSpc>
            </a:pPr>
            <a:r>
              <a:rPr lang="en-US" altLang="en-US" sz="2400"/>
              <a:t>Gains</a:t>
            </a:r>
          </a:p>
          <a:p>
            <a:pPr>
              <a:lnSpc>
                <a:spcPct val="90000"/>
              </a:lnSpc>
            </a:pPr>
            <a:r>
              <a:rPr lang="en-US" altLang="en-US" sz="2400"/>
              <a:t> Group VIA   ns</a:t>
            </a:r>
            <a:r>
              <a:rPr lang="en-US" altLang="en-US" sz="2400" baseline="30000"/>
              <a:t>2</a:t>
            </a:r>
            <a:r>
              <a:rPr lang="en-US" altLang="en-US" sz="2400"/>
              <a:t>np</a:t>
            </a:r>
            <a:r>
              <a:rPr lang="en-US" altLang="en-US" sz="2400" baseline="30000"/>
              <a:t>4</a:t>
            </a:r>
          </a:p>
          <a:p>
            <a:pPr>
              <a:lnSpc>
                <a:spcPct val="90000"/>
              </a:lnSpc>
            </a:pPr>
            <a:r>
              <a:rPr lang="en-US" altLang="en-US" sz="2400"/>
              <a:t>Gains</a:t>
            </a:r>
          </a:p>
          <a:p>
            <a:pPr>
              <a:lnSpc>
                <a:spcPct val="90000"/>
              </a:lnSpc>
            </a:pPr>
            <a:r>
              <a:rPr lang="en-US" altLang="en-US" sz="2400"/>
              <a:t>Group VIIA  ns</a:t>
            </a:r>
            <a:r>
              <a:rPr lang="en-US" altLang="en-US" sz="2400" baseline="30000"/>
              <a:t>2</a:t>
            </a:r>
            <a:r>
              <a:rPr lang="en-US" altLang="en-US" sz="2400"/>
              <a:t>np</a:t>
            </a:r>
            <a:r>
              <a:rPr lang="en-US" altLang="en-US" sz="2400" baseline="30000"/>
              <a:t>5</a:t>
            </a:r>
          </a:p>
          <a:p>
            <a:pPr>
              <a:lnSpc>
                <a:spcPct val="90000"/>
              </a:lnSpc>
            </a:pPr>
            <a:r>
              <a:rPr lang="en-US" altLang="en-US" sz="2400"/>
              <a:t>Gains</a:t>
            </a:r>
          </a:p>
          <a:p>
            <a:pPr>
              <a:lnSpc>
                <a:spcPct val="90000"/>
              </a:lnSpc>
            </a:pPr>
            <a:r>
              <a:rPr lang="en-US" altLang="en-US" sz="2400"/>
              <a:t>Group VIIIA  ns</a:t>
            </a:r>
            <a:r>
              <a:rPr lang="en-US" altLang="en-US" sz="2400" baseline="30000"/>
              <a:t>2</a:t>
            </a:r>
            <a:r>
              <a:rPr lang="en-US" altLang="en-US" sz="2400"/>
              <a:t>np</a:t>
            </a:r>
            <a:r>
              <a:rPr lang="en-US" altLang="en-US" sz="2400" baseline="30000"/>
              <a:t>6</a:t>
            </a:r>
            <a:endParaRPr lang="en-US" altLang="en-US" sz="2400"/>
          </a:p>
          <a:p>
            <a:pPr>
              <a:lnSpc>
                <a:spcPct val="90000"/>
              </a:lnSpc>
            </a:pPr>
            <a:endParaRPr lang="en-US" altLang="en-US" sz="280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 calcmode="lin" valueType="num">
                                      <p:cBhvr additive="base">
                                        <p:cTn id="19" dur="500" fill="hold"/>
                                        <p:tgtEl>
                                          <p:spTgt spid="542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 calcmode="lin" valueType="num">
                                      <p:cBhvr additive="base">
                                        <p:cTn id="25" dur="500" fill="hold"/>
                                        <p:tgtEl>
                                          <p:spTgt spid="542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427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nodeType="clickEffect">
                                  <p:stCondLst>
                                    <p:cond delay="0"/>
                                  </p:stCondLst>
                                  <p:childTnLst>
                                    <p:set>
                                      <p:cBhvr>
                                        <p:cTn id="30" dur="1" fill="hold">
                                          <p:stCondLst>
                                            <p:cond delay="0"/>
                                          </p:stCondLst>
                                        </p:cTn>
                                        <p:tgtEl>
                                          <p:spTgt spid="54275">
                                            <p:txEl>
                                              <p:pRg st="4" end="4"/>
                                            </p:txEl>
                                          </p:spTgt>
                                        </p:tgtEl>
                                        <p:attrNameLst>
                                          <p:attrName>style.visibility</p:attrName>
                                        </p:attrNameLst>
                                      </p:cBhvr>
                                      <p:to>
                                        <p:strVal val="visible"/>
                                      </p:to>
                                    </p:set>
                                    <p:anim calcmode="lin" valueType="num">
                                      <p:cBhvr additive="base">
                                        <p:cTn id="31" dur="500" fill="hold"/>
                                        <p:tgtEl>
                                          <p:spTgt spid="542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427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nodeType="clickEffect">
                                  <p:stCondLst>
                                    <p:cond delay="0"/>
                                  </p:stCondLst>
                                  <p:childTnLst>
                                    <p:set>
                                      <p:cBhvr>
                                        <p:cTn id="36" dur="1" fill="hold">
                                          <p:stCondLst>
                                            <p:cond delay="0"/>
                                          </p:stCondLst>
                                        </p:cTn>
                                        <p:tgtEl>
                                          <p:spTgt spid="54275">
                                            <p:txEl>
                                              <p:pRg st="5" end="5"/>
                                            </p:txEl>
                                          </p:spTgt>
                                        </p:tgtEl>
                                        <p:attrNameLst>
                                          <p:attrName>style.visibility</p:attrName>
                                        </p:attrNameLst>
                                      </p:cBhvr>
                                      <p:to>
                                        <p:strVal val="visible"/>
                                      </p:to>
                                    </p:set>
                                    <p:anim calcmode="lin" valueType="num">
                                      <p:cBhvr additive="base">
                                        <p:cTn id="37" dur="500" fill="hold"/>
                                        <p:tgtEl>
                                          <p:spTgt spid="542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427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nodeType="clickEffect">
                                  <p:stCondLst>
                                    <p:cond delay="0"/>
                                  </p:stCondLst>
                                  <p:childTnLst>
                                    <p:set>
                                      <p:cBhvr>
                                        <p:cTn id="42" dur="1" fill="hold">
                                          <p:stCondLst>
                                            <p:cond delay="0"/>
                                          </p:stCondLst>
                                        </p:cTn>
                                        <p:tgtEl>
                                          <p:spTgt spid="54275">
                                            <p:txEl>
                                              <p:pRg st="6" end="6"/>
                                            </p:txEl>
                                          </p:spTgt>
                                        </p:tgtEl>
                                        <p:attrNameLst>
                                          <p:attrName>style.visibility</p:attrName>
                                        </p:attrNameLst>
                                      </p:cBhvr>
                                      <p:to>
                                        <p:strVal val="visible"/>
                                      </p:to>
                                    </p:set>
                                    <p:anim calcmode="lin" valueType="num">
                                      <p:cBhvr additive="base">
                                        <p:cTn id="43" dur="500" fill="hold"/>
                                        <p:tgtEl>
                                          <p:spTgt spid="5427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427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nodeType="clickEffect">
                                  <p:stCondLst>
                                    <p:cond delay="0"/>
                                  </p:stCondLst>
                                  <p:childTnLst>
                                    <p:set>
                                      <p:cBhvr>
                                        <p:cTn id="48" dur="1" fill="hold">
                                          <p:stCondLst>
                                            <p:cond delay="0"/>
                                          </p:stCondLst>
                                        </p:cTn>
                                        <p:tgtEl>
                                          <p:spTgt spid="54275">
                                            <p:txEl>
                                              <p:pRg st="7" end="7"/>
                                            </p:txEl>
                                          </p:spTgt>
                                        </p:tgtEl>
                                        <p:attrNameLst>
                                          <p:attrName>style.visibility</p:attrName>
                                        </p:attrNameLst>
                                      </p:cBhvr>
                                      <p:to>
                                        <p:strVal val="visible"/>
                                      </p:to>
                                    </p:set>
                                    <p:anim calcmode="lin" valueType="num">
                                      <p:cBhvr additive="base">
                                        <p:cTn id="49" dur="500" fill="hold"/>
                                        <p:tgtEl>
                                          <p:spTgt spid="5427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4275">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9" fill="hold" nodeType="clickEffect">
                                  <p:stCondLst>
                                    <p:cond delay="0"/>
                                  </p:stCondLst>
                                  <p:childTnLst>
                                    <p:set>
                                      <p:cBhvr>
                                        <p:cTn id="54" dur="1" fill="hold">
                                          <p:stCondLst>
                                            <p:cond delay="0"/>
                                          </p:stCondLst>
                                        </p:cTn>
                                        <p:tgtEl>
                                          <p:spTgt spid="54275">
                                            <p:txEl>
                                              <p:pRg st="8" end="8"/>
                                            </p:txEl>
                                          </p:spTgt>
                                        </p:tgtEl>
                                        <p:attrNameLst>
                                          <p:attrName>style.visibility</p:attrName>
                                        </p:attrNameLst>
                                      </p:cBhvr>
                                      <p:to>
                                        <p:strVal val="visible"/>
                                      </p:to>
                                    </p:set>
                                    <p:anim calcmode="lin" valueType="num">
                                      <p:cBhvr additive="base">
                                        <p:cTn id="55" dur="500" fill="hold"/>
                                        <p:tgtEl>
                                          <p:spTgt spid="5427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4275">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9" fill="hold" nodeType="clickEffect">
                                  <p:stCondLst>
                                    <p:cond delay="0"/>
                                  </p:stCondLst>
                                  <p:childTnLst>
                                    <p:set>
                                      <p:cBhvr>
                                        <p:cTn id="60" dur="1" fill="hold">
                                          <p:stCondLst>
                                            <p:cond delay="0"/>
                                          </p:stCondLst>
                                        </p:cTn>
                                        <p:tgtEl>
                                          <p:spTgt spid="54275">
                                            <p:txEl>
                                              <p:pRg st="9" end="9"/>
                                            </p:txEl>
                                          </p:spTgt>
                                        </p:tgtEl>
                                        <p:attrNameLst>
                                          <p:attrName>style.visibility</p:attrName>
                                        </p:attrNameLst>
                                      </p:cBhvr>
                                      <p:to>
                                        <p:strVal val="visible"/>
                                      </p:to>
                                    </p:set>
                                    <p:anim calcmode="lin" valueType="num">
                                      <p:cBhvr additive="base">
                                        <p:cTn id="61" dur="500" fill="hold"/>
                                        <p:tgtEl>
                                          <p:spTgt spid="5427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4275">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9" fill="hold" nodeType="clickEffect">
                                  <p:stCondLst>
                                    <p:cond delay="0"/>
                                  </p:stCondLst>
                                  <p:childTnLst>
                                    <p:set>
                                      <p:cBhvr>
                                        <p:cTn id="66" dur="1" fill="hold">
                                          <p:stCondLst>
                                            <p:cond delay="0"/>
                                          </p:stCondLst>
                                        </p:cTn>
                                        <p:tgtEl>
                                          <p:spTgt spid="54275">
                                            <p:txEl>
                                              <p:pRg st="10" end="10"/>
                                            </p:txEl>
                                          </p:spTgt>
                                        </p:tgtEl>
                                        <p:attrNameLst>
                                          <p:attrName>style.visibility</p:attrName>
                                        </p:attrNameLst>
                                      </p:cBhvr>
                                      <p:to>
                                        <p:strVal val="visible"/>
                                      </p:to>
                                    </p:set>
                                    <p:anim calcmode="lin" valueType="num">
                                      <p:cBhvr additive="base">
                                        <p:cTn id="67" dur="500" fill="hold"/>
                                        <p:tgtEl>
                                          <p:spTgt spid="54275">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4275">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9" fill="hold" nodeType="clickEffect">
                                  <p:stCondLst>
                                    <p:cond delay="0"/>
                                  </p:stCondLst>
                                  <p:childTnLst>
                                    <p:set>
                                      <p:cBhvr>
                                        <p:cTn id="72" dur="1" fill="hold">
                                          <p:stCondLst>
                                            <p:cond delay="0"/>
                                          </p:stCondLst>
                                        </p:cTn>
                                        <p:tgtEl>
                                          <p:spTgt spid="54275">
                                            <p:txEl>
                                              <p:pRg st="11" end="11"/>
                                            </p:txEl>
                                          </p:spTgt>
                                        </p:tgtEl>
                                        <p:attrNameLst>
                                          <p:attrName>style.visibility</p:attrName>
                                        </p:attrNameLst>
                                      </p:cBhvr>
                                      <p:to>
                                        <p:strVal val="visible"/>
                                      </p:to>
                                    </p:set>
                                    <p:anim calcmode="lin" valueType="num">
                                      <p:cBhvr additive="base">
                                        <p:cTn id="73" dur="500" fill="hold"/>
                                        <p:tgtEl>
                                          <p:spTgt spid="54275">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54275">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9" fill="hold" nodeType="clickEffect">
                                  <p:stCondLst>
                                    <p:cond delay="0"/>
                                  </p:stCondLst>
                                  <p:childTnLst>
                                    <p:set>
                                      <p:cBhvr>
                                        <p:cTn id="78" dur="1" fill="hold">
                                          <p:stCondLst>
                                            <p:cond delay="0"/>
                                          </p:stCondLst>
                                        </p:cTn>
                                        <p:tgtEl>
                                          <p:spTgt spid="54275">
                                            <p:txEl>
                                              <p:pRg st="12" end="12"/>
                                            </p:txEl>
                                          </p:spTgt>
                                        </p:tgtEl>
                                        <p:attrNameLst>
                                          <p:attrName>style.visibility</p:attrName>
                                        </p:attrNameLst>
                                      </p:cBhvr>
                                      <p:to>
                                        <p:strVal val="visible"/>
                                      </p:to>
                                    </p:set>
                                    <p:anim calcmode="lin" valueType="num">
                                      <p:cBhvr additive="base">
                                        <p:cTn id="79" dur="500" fill="hold"/>
                                        <p:tgtEl>
                                          <p:spTgt spid="54275">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54275">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9" fill="hold" nodeType="clickEffect">
                                  <p:stCondLst>
                                    <p:cond delay="0"/>
                                  </p:stCondLst>
                                  <p:childTnLst>
                                    <p:set>
                                      <p:cBhvr>
                                        <p:cTn id="84" dur="1" fill="hold">
                                          <p:stCondLst>
                                            <p:cond delay="0"/>
                                          </p:stCondLst>
                                        </p:cTn>
                                        <p:tgtEl>
                                          <p:spTgt spid="54275">
                                            <p:txEl>
                                              <p:pRg st="13" end="13"/>
                                            </p:txEl>
                                          </p:spTgt>
                                        </p:tgtEl>
                                        <p:attrNameLst>
                                          <p:attrName>style.visibility</p:attrName>
                                        </p:attrNameLst>
                                      </p:cBhvr>
                                      <p:to>
                                        <p:strVal val="visible"/>
                                      </p:to>
                                    </p:set>
                                    <p:anim calcmode="lin" valueType="num">
                                      <p:cBhvr additive="base">
                                        <p:cTn id="85" dur="500" fill="hold"/>
                                        <p:tgtEl>
                                          <p:spTgt spid="54275">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54275">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712F0486-C460-E0DC-CC6C-86407D16A4EA}"/>
              </a:ext>
            </a:extLst>
          </p:cNvPr>
          <p:cNvSpPr>
            <a:spLocks noGrp="1" noChangeArrowheads="1"/>
          </p:cNvSpPr>
          <p:nvPr>
            <p:ph type="body" idx="1"/>
          </p:nvPr>
        </p:nvSpPr>
        <p:spPr>
          <a:xfrm>
            <a:off x="685800" y="381000"/>
            <a:ext cx="7772400" cy="5715000"/>
          </a:xfrm>
        </p:spPr>
        <p:txBody>
          <a:bodyPr/>
          <a:lstStyle/>
          <a:p>
            <a:r>
              <a:rPr lang="en-US" altLang="en-US"/>
              <a:t>Group IA</a:t>
            </a:r>
          </a:p>
          <a:p>
            <a:r>
              <a:rPr lang="en-US" altLang="en-US"/>
              <a:t>Group IIA</a:t>
            </a:r>
          </a:p>
          <a:p>
            <a:r>
              <a:rPr lang="en-US" altLang="en-US"/>
              <a:t>Group IIIA</a:t>
            </a:r>
          </a:p>
          <a:p>
            <a:r>
              <a:rPr lang="en-US" altLang="en-US"/>
              <a:t>Group VA</a:t>
            </a:r>
          </a:p>
          <a:p>
            <a:r>
              <a:rPr lang="en-US" altLang="en-US"/>
              <a:t>Group VIA</a:t>
            </a:r>
          </a:p>
          <a:p>
            <a:r>
              <a:rPr lang="en-US" altLang="en-US"/>
              <a:t>Groupr VIIA</a:t>
            </a:r>
          </a:p>
          <a:p>
            <a:r>
              <a:rPr lang="en-US" altLang="en-US"/>
              <a:t>Names of ions: for cations--name of element plus ion</a:t>
            </a:r>
          </a:p>
          <a:p>
            <a:r>
              <a:rPr lang="en-US" altLang="en-US"/>
              <a:t>For anions: replace the last syllables of the element name by --ide + ion.</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 calcmode="lin" valueType="num">
                                      <p:cBhvr additive="base">
                                        <p:cTn id="19" dur="500" fill="hold"/>
                                        <p:tgtEl>
                                          <p:spTgt spid="552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52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 calcmode="lin" valueType="num">
                                      <p:cBhvr additive="base">
                                        <p:cTn id="25" dur="500" fill="hold"/>
                                        <p:tgtEl>
                                          <p:spTgt spid="552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52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nodeType="clickEffect">
                                  <p:stCondLst>
                                    <p:cond delay="0"/>
                                  </p:stCondLst>
                                  <p:childTnLst>
                                    <p:set>
                                      <p:cBhvr>
                                        <p:cTn id="30" dur="1" fill="hold">
                                          <p:stCondLst>
                                            <p:cond delay="0"/>
                                          </p:stCondLst>
                                        </p:cTn>
                                        <p:tgtEl>
                                          <p:spTgt spid="55299">
                                            <p:txEl>
                                              <p:pRg st="4" end="4"/>
                                            </p:txEl>
                                          </p:spTgt>
                                        </p:tgtEl>
                                        <p:attrNameLst>
                                          <p:attrName>style.visibility</p:attrName>
                                        </p:attrNameLst>
                                      </p:cBhvr>
                                      <p:to>
                                        <p:strVal val="visible"/>
                                      </p:to>
                                    </p:set>
                                    <p:anim calcmode="lin" valueType="num">
                                      <p:cBhvr additive="base">
                                        <p:cTn id="31" dur="500" fill="hold"/>
                                        <p:tgtEl>
                                          <p:spTgt spid="552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52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nodeType="clickEffect">
                                  <p:stCondLst>
                                    <p:cond delay="0"/>
                                  </p:stCondLst>
                                  <p:childTnLst>
                                    <p:set>
                                      <p:cBhvr>
                                        <p:cTn id="36" dur="1" fill="hold">
                                          <p:stCondLst>
                                            <p:cond delay="0"/>
                                          </p:stCondLst>
                                        </p:cTn>
                                        <p:tgtEl>
                                          <p:spTgt spid="55299">
                                            <p:txEl>
                                              <p:pRg st="5" end="5"/>
                                            </p:txEl>
                                          </p:spTgt>
                                        </p:tgtEl>
                                        <p:attrNameLst>
                                          <p:attrName>style.visibility</p:attrName>
                                        </p:attrNameLst>
                                      </p:cBhvr>
                                      <p:to>
                                        <p:strVal val="visible"/>
                                      </p:to>
                                    </p:set>
                                    <p:anim calcmode="lin" valueType="num">
                                      <p:cBhvr additive="base">
                                        <p:cTn id="37" dur="500" fill="hold"/>
                                        <p:tgtEl>
                                          <p:spTgt spid="552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52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nodeType="clickEffect">
                                  <p:stCondLst>
                                    <p:cond delay="0"/>
                                  </p:stCondLst>
                                  <p:childTnLst>
                                    <p:set>
                                      <p:cBhvr>
                                        <p:cTn id="42" dur="1" fill="hold">
                                          <p:stCondLst>
                                            <p:cond delay="0"/>
                                          </p:stCondLst>
                                        </p:cTn>
                                        <p:tgtEl>
                                          <p:spTgt spid="55299">
                                            <p:txEl>
                                              <p:pRg st="6" end="6"/>
                                            </p:txEl>
                                          </p:spTgt>
                                        </p:tgtEl>
                                        <p:attrNameLst>
                                          <p:attrName>style.visibility</p:attrName>
                                        </p:attrNameLst>
                                      </p:cBhvr>
                                      <p:to>
                                        <p:strVal val="visible"/>
                                      </p:to>
                                    </p:set>
                                    <p:anim calcmode="lin" valueType="num">
                                      <p:cBhvr additive="base">
                                        <p:cTn id="43" dur="500" fill="hold"/>
                                        <p:tgtEl>
                                          <p:spTgt spid="5529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52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nodeType="clickEffect">
                                  <p:stCondLst>
                                    <p:cond delay="0"/>
                                  </p:stCondLst>
                                  <p:childTnLst>
                                    <p:set>
                                      <p:cBhvr>
                                        <p:cTn id="48" dur="1" fill="hold">
                                          <p:stCondLst>
                                            <p:cond delay="0"/>
                                          </p:stCondLst>
                                        </p:cTn>
                                        <p:tgtEl>
                                          <p:spTgt spid="55299">
                                            <p:txEl>
                                              <p:pRg st="7" end="7"/>
                                            </p:txEl>
                                          </p:spTgt>
                                        </p:tgtEl>
                                        <p:attrNameLst>
                                          <p:attrName>style.visibility</p:attrName>
                                        </p:attrNameLst>
                                      </p:cBhvr>
                                      <p:to>
                                        <p:strVal val="visible"/>
                                      </p:to>
                                    </p:set>
                                    <p:anim calcmode="lin" valueType="num">
                                      <p:cBhvr additive="base">
                                        <p:cTn id="49" dur="500" fill="hold"/>
                                        <p:tgtEl>
                                          <p:spTgt spid="5529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52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FBB43B8B-BC8E-A825-AE8E-34C0F3083354}"/>
              </a:ext>
            </a:extLst>
          </p:cNvPr>
          <p:cNvSpPr>
            <a:spLocks noGrp="1" noChangeArrowheads="1"/>
          </p:cNvSpPr>
          <p:nvPr>
            <p:ph type="title"/>
          </p:nvPr>
        </p:nvSpPr>
        <p:spPr/>
        <p:txBody>
          <a:bodyPr/>
          <a:lstStyle/>
          <a:p>
            <a:r>
              <a:rPr lang="en-US" altLang="en-US"/>
              <a:t>Transition metal cations</a:t>
            </a:r>
          </a:p>
        </p:txBody>
      </p:sp>
      <p:sp>
        <p:nvSpPr>
          <p:cNvPr id="60419" name="Rectangle 3">
            <a:extLst>
              <a:ext uri="{FF2B5EF4-FFF2-40B4-BE49-F238E27FC236}">
                <a16:creationId xmlns:a16="http://schemas.microsoft.com/office/drawing/2014/main" id="{C87D8E92-AC42-5991-A82A-BF645CCD2110}"/>
              </a:ext>
            </a:extLst>
          </p:cNvPr>
          <p:cNvSpPr>
            <a:spLocks noGrp="1" noChangeArrowheads="1"/>
          </p:cNvSpPr>
          <p:nvPr>
            <p:ph type="body" idx="1"/>
          </p:nvPr>
        </p:nvSpPr>
        <p:spPr/>
        <p:txBody>
          <a:bodyPr/>
          <a:lstStyle/>
          <a:p>
            <a:r>
              <a:rPr lang="en-US" altLang="en-US"/>
              <a:t>No simple rules as for A groups</a:t>
            </a:r>
          </a:p>
          <a:p>
            <a:r>
              <a:rPr lang="en-US" altLang="en-US"/>
              <a:t>Cu</a:t>
            </a:r>
            <a:r>
              <a:rPr lang="en-US" altLang="en-US" baseline="30000"/>
              <a:t>+</a:t>
            </a:r>
            <a:r>
              <a:rPr lang="en-US" altLang="en-US"/>
              <a:t>, Cu</a:t>
            </a:r>
            <a:r>
              <a:rPr lang="en-US" altLang="en-US" baseline="30000"/>
              <a:t>2+</a:t>
            </a:r>
            <a:endParaRPr lang="en-US" altLang="en-US"/>
          </a:p>
          <a:p>
            <a:r>
              <a:rPr lang="en-US" altLang="en-US"/>
              <a:t>Fe</a:t>
            </a:r>
            <a:r>
              <a:rPr lang="en-US" altLang="en-US" baseline="30000"/>
              <a:t>2+</a:t>
            </a:r>
            <a:r>
              <a:rPr lang="en-US" altLang="en-US"/>
              <a:t>, Fe</a:t>
            </a:r>
            <a:r>
              <a:rPr lang="en-US" altLang="en-US" baseline="30000"/>
              <a:t>3+</a:t>
            </a:r>
          </a:p>
          <a:p>
            <a:r>
              <a:rPr lang="en-US" altLang="en-US"/>
              <a:t>Au</a:t>
            </a:r>
            <a:r>
              <a:rPr lang="en-US" altLang="en-US" baseline="30000"/>
              <a:t>+</a:t>
            </a:r>
            <a:r>
              <a:rPr lang="en-US" altLang="en-US"/>
              <a:t>, Au</a:t>
            </a:r>
            <a:r>
              <a:rPr lang="en-US" altLang="en-US" baseline="30000"/>
              <a:t>3+</a:t>
            </a:r>
            <a:r>
              <a:rPr lang="en-US" altLang="en-US"/>
              <a:t>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60419">
                                            <p:txEl>
                                              <p:pRg st="2" end="2"/>
                                            </p:txEl>
                                          </p:spTgt>
                                        </p:tgtEl>
                                        <p:attrNameLst>
                                          <p:attrName>style.visibility</p:attrName>
                                        </p:attrNameLst>
                                      </p:cBhvr>
                                      <p:to>
                                        <p:strVal val="visible"/>
                                      </p:to>
                                    </p:set>
                                    <p:anim calcmode="lin" valueType="num">
                                      <p:cBhvr additive="base">
                                        <p:cTn id="19"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1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60419">
                                            <p:txEl>
                                              <p:pRg st="3" end="3"/>
                                            </p:txEl>
                                          </p:spTgt>
                                        </p:tgtEl>
                                        <p:attrNameLst>
                                          <p:attrName>style.visibility</p:attrName>
                                        </p:attrNameLst>
                                      </p:cBhvr>
                                      <p:to>
                                        <p:strVal val="visible"/>
                                      </p:to>
                                    </p:set>
                                    <p:anim calcmode="lin" valueType="num">
                                      <p:cBhvr additive="base">
                                        <p:cTn id="25" dur="5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419">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a:extLst>
              <a:ext uri="{FF2B5EF4-FFF2-40B4-BE49-F238E27FC236}">
                <a16:creationId xmlns:a16="http://schemas.microsoft.com/office/drawing/2014/main" id="{B3E749FD-E1FE-D2F5-48DB-1A28648B41FD}"/>
              </a:ext>
            </a:extLst>
          </p:cNvPr>
          <p:cNvSpPr>
            <a:spLocks noGrp="1" noChangeArrowheads="1"/>
          </p:cNvSpPr>
          <p:nvPr>
            <p:ph type="body" idx="1"/>
          </p:nvPr>
        </p:nvSpPr>
        <p:spPr>
          <a:xfrm>
            <a:off x="685800" y="609600"/>
            <a:ext cx="7772400" cy="5486400"/>
          </a:xfrm>
        </p:spPr>
        <p:txBody>
          <a:bodyPr/>
          <a:lstStyle/>
          <a:p>
            <a:r>
              <a:rPr lang="en-US" altLang="en-US"/>
              <a:t>H</a:t>
            </a:r>
            <a:r>
              <a:rPr lang="en-US" altLang="en-US" baseline="30000"/>
              <a:t>-</a:t>
            </a:r>
            <a:endParaRPr lang="en-US" altLang="en-US"/>
          </a:p>
          <a:p>
            <a:r>
              <a:rPr lang="en-US" altLang="en-US"/>
              <a:t>H</a:t>
            </a:r>
            <a:r>
              <a:rPr lang="en-US" altLang="en-US" baseline="30000"/>
              <a:t>+</a:t>
            </a:r>
            <a:endParaRPr lang="en-US" altLang="en-US"/>
          </a:p>
          <a:p>
            <a:r>
              <a:rPr lang="en-US" altLang="en-US"/>
              <a:t>Li</a:t>
            </a:r>
            <a:r>
              <a:rPr lang="en-US" altLang="en-US" baseline="30000"/>
              <a:t>+</a:t>
            </a:r>
            <a:endParaRPr lang="en-US" altLang="en-US"/>
          </a:p>
          <a:p>
            <a:r>
              <a:rPr lang="en-US" altLang="en-US"/>
              <a:t>Be</a:t>
            </a:r>
            <a:r>
              <a:rPr lang="en-US" altLang="en-US" baseline="30000"/>
              <a:t>2+</a:t>
            </a:r>
            <a:endParaRPr lang="en-US" altLang="en-US"/>
          </a:p>
          <a:p>
            <a:r>
              <a:rPr lang="en-US" altLang="en-US"/>
              <a:t>B</a:t>
            </a:r>
            <a:r>
              <a:rPr lang="en-US" altLang="en-US" baseline="30000"/>
              <a:t>3+</a:t>
            </a:r>
            <a:endParaRPr lang="en-US" altLang="en-US"/>
          </a:p>
          <a:p>
            <a:r>
              <a:rPr lang="en-US" altLang="en-US"/>
              <a:t>N</a:t>
            </a:r>
            <a:r>
              <a:rPr lang="en-US" altLang="en-US" baseline="30000"/>
              <a:t>3-</a:t>
            </a:r>
            <a:endParaRPr lang="en-US" altLang="en-US"/>
          </a:p>
          <a:p>
            <a:r>
              <a:rPr lang="en-US" altLang="en-US"/>
              <a:t>O</a:t>
            </a:r>
            <a:r>
              <a:rPr lang="en-US" altLang="en-US" baseline="30000"/>
              <a:t>2-</a:t>
            </a:r>
            <a:endParaRPr lang="en-US" altLang="en-US"/>
          </a:p>
          <a:p>
            <a:r>
              <a:rPr lang="en-US" altLang="en-US"/>
              <a:t>F</a:t>
            </a:r>
            <a:r>
              <a:rPr lang="en-US" altLang="en-US" baseline="30000"/>
              <a:t>-</a:t>
            </a:r>
            <a:endParaRPr lang="en-US" altLang="en-US"/>
          </a:p>
          <a:p>
            <a:endParaRPr lang="en-US" alt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 calcmode="lin" valueType="num">
                                      <p:cBhvr additive="base">
                                        <p:cTn id="19" dur="500" fill="hold"/>
                                        <p:tgtEl>
                                          <p:spTgt spid="563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63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 calcmode="lin" valueType="num">
                                      <p:cBhvr additive="base">
                                        <p:cTn id="25" dur="500" fill="hold"/>
                                        <p:tgtEl>
                                          <p:spTgt spid="5632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63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nodeType="clickEffect">
                                  <p:stCondLst>
                                    <p:cond delay="0"/>
                                  </p:stCondLst>
                                  <p:childTnLst>
                                    <p:set>
                                      <p:cBhvr>
                                        <p:cTn id="30" dur="1" fill="hold">
                                          <p:stCondLst>
                                            <p:cond delay="0"/>
                                          </p:stCondLst>
                                        </p:cTn>
                                        <p:tgtEl>
                                          <p:spTgt spid="56323">
                                            <p:txEl>
                                              <p:pRg st="4" end="4"/>
                                            </p:txEl>
                                          </p:spTgt>
                                        </p:tgtEl>
                                        <p:attrNameLst>
                                          <p:attrName>style.visibility</p:attrName>
                                        </p:attrNameLst>
                                      </p:cBhvr>
                                      <p:to>
                                        <p:strVal val="visible"/>
                                      </p:to>
                                    </p:set>
                                    <p:anim calcmode="lin" valueType="num">
                                      <p:cBhvr additive="base">
                                        <p:cTn id="31" dur="500" fill="hold"/>
                                        <p:tgtEl>
                                          <p:spTgt spid="5632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63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nodeType="clickEffect">
                                  <p:stCondLst>
                                    <p:cond delay="0"/>
                                  </p:stCondLst>
                                  <p:childTnLst>
                                    <p:set>
                                      <p:cBhvr>
                                        <p:cTn id="36" dur="1" fill="hold">
                                          <p:stCondLst>
                                            <p:cond delay="0"/>
                                          </p:stCondLst>
                                        </p:cTn>
                                        <p:tgtEl>
                                          <p:spTgt spid="56323">
                                            <p:txEl>
                                              <p:pRg st="5" end="5"/>
                                            </p:txEl>
                                          </p:spTgt>
                                        </p:tgtEl>
                                        <p:attrNameLst>
                                          <p:attrName>style.visibility</p:attrName>
                                        </p:attrNameLst>
                                      </p:cBhvr>
                                      <p:to>
                                        <p:strVal val="visible"/>
                                      </p:to>
                                    </p:set>
                                    <p:anim calcmode="lin" valueType="num">
                                      <p:cBhvr additive="base">
                                        <p:cTn id="37" dur="500" fill="hold"/>
                                        <p:tgtEl>
                                          <p:spTgt spid="5632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63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nodeType="clickEffect">
                                  <p:stCondLst>
                                    <p:cond delay="0"/>
                                  </p:stCondLst>
                                  <p:childTnLst>
                                    <p:set>
                                      <p:cBhvr>
                                        <p:cTn id="42" dur="1" fill="hold">
                                          <p:stCondLst>
                                            <p:cond delay="0"/>
                                          </p:stCondLst>
                                        </p:cTn>
                                        <p:tgtEl>
                                          <p:spTgt spid="56323">
                                            <p:txEl>
                                              <p:pRg st="6" end="6"/>
                                            </p:txEl>
                                          </p:spTgt>
                                        </p:tgtEl>
                                        <p:attrNameLst>
                                          <p:attrName>style.visibility</p:attrName>
                                        </p:attrNameLst>
                                      </p:cBhvr>
                                      <p:to>
                                        <p:strVal val="visible"/>
                                      </p:to>
                                    </p:set>
                                    <p:anim calcmode="lin" valueType="num">
                                      <p:cBhvr additive="base">
                                        <p:cTn id="43" dur="500" fill="hold"/>
                                        <p:tgtEl>
                                          <p:spTgt spid="5632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63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nodeType="clickEffect">
                                  <p:stCondLst>
                                    <p:cond delay="0"/>
                                  </p:stCondLst>
                                  <p:childTnLst>
                                    <p:set>
                                      <p:cBhvr>
                                        <p:cTn id="48" dur="1" fill="hold">
                                          <p:stCondLst>
                                            <p:cond delay="0"/>
                                          </p:stCondLst>
                                        </p:cTn>
                                        <p:tgtEl>
                                          <p:spTgt spid="56323">
                                            <p:txEl>
                                              <p:pRg st="7" end="7"/>
                                            </p:txEl>
                                          </p:spTgt>
                                        </p:tgtEl>
                                        <p:attrNameLst>
                                          <p:attrName>style.visibility</p:attrName>
                                        </p:attrNameLst>
                                      </p:cBhvr>
                                      <p:to>
                                        <p:strVal val="visible"/>
                                      </p:to>
                                    </p:set>
                                    <p:anim calcmode="lin" valueType="num">
                                      <p:cBhvr additive="base">
                                        <p:cTn id="49" dur="500" fill="hold"/>
                                        <p:tgtEl>
                                          <p:spTgt spid="5632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63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96E06A5A-C17F-A358-F3A7-B0A60628E331}"/>
              </a:ext>
            </a:extLst>
          </p:cNvPr>
          <p:cNvSpPr>
            <a:spLocks noGrp="1" noChangeArrowheads="1"/>
          </p:cNvSpPr>
          <p:nvPr>
            <p:ph type="title"/>
          </p:nvPr>
        </p:nvSpPr>
        <p:spPr/>
        <p:txBody>
          <a:bodyPr/>
          <a:lstStyle/>
          <a:p>
            <a:r>
              <a:rPr lang="en-US" altLang="en-US"/>
              <a:t>What’s the ion formed by</a:t>
            </a:r>
          </a:p>
        </p:txBody>
      </p:sp>
      <p:sp>
        <p:nvSpPr>
          <p:cNvPr id="77827" name="Rectangle 3">
            <a:extLst>
              <a:ext uri="{FF2B5EF4-FFF2-40B4-BE49-F238E27FC236}">
                <a16:creationId xmlns:a16="http://schemas.microsoft.com/office/drawing/2014/main" id="{DFCDA635-B66D-F75E-A7FB-0CD203277398}"/>
              </a:ext>
            </a:extLst>
          </p:cNvPr>
          <p:cNvSpPr>
            <a:spLocks noGrp="1" noChangeArrowheads="1"/>
          </p:cNvSpPr>
          <p:nvPr>
            <p:ph type="body" idx="1"/>
          </p:nvPr>
        </p:nvSpPr>
        <p:spPr/>
        <p:txBody>
          <a:bodyPr/>
          <a:lstStyle/>
          <a:p>
            <a:r>
              <a:rPr lang="en-US" altLang="en-US"/>
              <a:t>P</a:t>
            </a:r>
          </a:p>
          <a:p>
            <a:r>
              <a:rPr lang="en-US" altLang="en-US"/>
              <a:t>Ba</a:t>
            </a:r>
          </a:p>
          <a:p>
            <a:r>
              <a:rPr lang="en-US" altLang="en-US"/>
              <a:t>S</a:t>
            </a:r>
          </a:p>
          <a:p>
            <a:r>
              <a:rPr lang="en-US" altLang="en-US"/>
              <a:t>N </a:t>
            </a:r>
          </a:p>
          <a:p>
            <a:r>
              <a:rPr lang="en-US" altLang="en-US"/>
              <a:t>I</a:t>
            </a:r>
          </a:p>
          <a:p>
            <a:r>
              <a:rPr lang="en-US" altLang="en-US"/>
              <a:t>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nodeType="clickEffect">
                                  <p:stCondLst>
                                    <p:cond delay="0"/>
                                  </p:stCondLst>
                                  <p:childTnLst>
                                    <p:set>
                                      <p:cBhvr>
                                        <p:cTn id="24" dur="1" fill="hold">
                                          <p:stCondLst>
                                            <p:cond delay="0"/>
                                          </p:stCondLst>
                                        </p:cTn>
                                        <p:tgtEl>
                                          <p:spTgt spid="77827">
                                            <p:txEl>
                                              <p:pRg st="3" end="3"/>
                                            </p:txEl>
                                          </p:spTgt>
                                        </p:tgtEl>
                                        <p:attrNameLst>
                                          <p:attrName>style.visibility</p:attrName>
                                        </p:attrNameLst>
                                      </p:cBhvr>
                                      <p:to>
                                        <p:strVal val="visible"/>
                                      </p:to>
                                    </p:set>
                                    <p:anim calcmode="lin" valueType="num">
                                      <p:cBhvr additive="base">
                                        <p:cTn id="25" dur="500" fill="hold"/>
                                        <p:tgtEl>
                                          <p:spTgt spid="778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78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nodeType="clickEffect">
                                  <p:stCondLst>
                                    <p:cond delay="0"/>
                                  </p:stCondLst>
                                  <p:childTnLst>
                                    <p:set>
                                      <p:cBhvr>
                                        <p:cTn id="30" dur="1" fill="hold">
                                          <p:stCondLst>
                                            <p:cond delay="0"/>
                                          </p:stCondLst>
                                        </p:cTn>
                                        <p:tgtEl>
                                          <p:spTgt spid="77827">
                                            <p:txEl>
                                              <p:pRg st="4" end="4"/>
                                            </p:txEl>
                                          </p:spTgt>
                                        </p:tgtEl>
                                        <p:attrNameLst>
                                          <p:attrName>style.visibility</p:attrName>
                                        </p:attrNameLst>
                                      </p:cBhvr>
                                      <p:to>
                                        <p:strVal val="visible"/>
                                      </p:to>
                                    </p:set>
                                    <p:anim calcmode="lin" valueType="num">
                                      <p:cBhvr additive="base">
                                        <p:cTn id="31" dur="500" fill="hold"/>
                                        <p:tgtEl>
                                          <p:spTgt spid="7782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78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nodeType="clickEffect">
                                  <p:stCondLst>
                                    <p:cond delay="0"/>
                                  </p:stCondLst>
                                  <p:childTnLst>
                                    <p:set>
                                      <p:cBhvr>
                                        <p:cTn id="36" dur="1" fill="hold">
                                          <p:stCondLst>
                                            <p:cond delay="0"/>
                                          </p:stCondLst>
                                        </p:cTn>
                                        <p:tgtEl>
                                          <p:spTgt spid="77827">
                                            <p:txEl>
                                              <p:pRg st="5" end="5"/>
                                            </p:txEl>
                                          </p:spTgt>
                                        </p:tgtEl>
                                        <p:attrNameLst>
                                          <p:attrName>style.visibility</p:attrName>
                                        </p:attrNameLst>
                                      </p:cBhvr>
                                      <p:to>
                                        <p:strVal val="visible"/>
                                      </p:to>
                                    </p:set>
                                    <p:anim calcmode="lin" valueType="num">
                                      <p:cBhvr additive="base">
                                        <p:cTn id="37" dur="500" fill="hold"/>
                                        <p:tgtEl>
                                          <p:spTgt spid="7782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78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a:extLst>
              <a:ext uri="{FF2B5EF4-FFF2-40B4-BE49-F238E27FC236}">
                <a16:creationId xmlns:a16="http://schemas.microsoft.com/office/drawing/2014/main" id="{A08E7B9F-A97F-F3DE-848F-AFF99B826A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 y="377825"/>
            <a:ext cx="8128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FA34B44-24E7-FE55-A5CD-57ADEB32A98B}"/>
              </a:ext>
            </a:extLst>
          </p:cNvPr>
          <p:cNvSpPr>
            <a:spLocks noGrp="1" noChangeArrowheads="1"/>
          </p:cNvSpPr>
          <p:nvPr>
            <p:ph type="title"/>
          </p:nvPr>
        </p:nvSpPr>
        <p:spPr/>
        <p:txBody>
          <a:bodyPr/>
          <a:lstStyle/>
          <a:p>
            <a:r>
              <a:rPr lang="en-US" altLang="en-US"/>
              <a:t>Modern periodic table</a:t>
            </a:r>
          </a:p>
        </p:txBody>
      </p:sp>
      <p:sp>
        <p:nvSpPr>
          <p:cNvPr id="6147" name="Rectangle 3">
            <a:extLst>
              <a:ext uri="{FF2B5EF4-FFF2-40B4-BE49-F238E27FC236}">
                <a16:creationId xmlns:a16="http://schemas.microsoft.com/office/drawing/2014/main" id="{73311960-F20A-E2DE-7EA2-DF9563E15DE7}"/>
              </a:ext>
            </a:extLst>
          </p:cNvPr>
          <p:cNvSpPr>
            <a:spLocks noGrp="1" noChangeArrowheads="1"/>
          </p:cNvSpPr>
          <p:nvPr>
            <p:ph type="body" idx="1"/>
          </p:nvPr>
        </p:nvSpPr>
        <p:spPr>
          <a:xfrm>
            <a:off x="685800" y="1600200"/>
            <a:ext cx="7772400" cy="4495800"/>
          </a:xfrm>
        </p:spPr>
        <p:txBody>
          <a:bodyPr/>
          <a:lstStyle/>
          <a:p>
            <a:pPr>
              <a:lnSpc>
                <a:spcPct val="90000"/>
              </a:lnSpc>
            </a:pPr>
            <a:r>
              <a:rPr lang="en-US" altLang="en-US" sz="2800"/>
              <a:t>1869: Mendeleev and Meyer – "properties of the elements are a periodic function of their atomic weights;" 63-element table.</a:t>
            </a:r>
          </a:p>
          <a:p>
            <a:pPr>
              <a:lnSpc>
                <a:spcPct val="90000"/>
              </a:lnSpc>
            </a:pPr>
            <a:endParaRPr lang="en-US" altLang="en-US" sz="2800"/>
          </a:p>
          <a:p>
            <a:pPr>
              <a:lnSpc>
                <a:spcPct val="90000"/>
              </a:lnSpc>
            </a:pPr>
            <a:r>
              <a:rPr lang="en-US" altLang="en-US" sz="2800"/>
              <a:t>1913:  Moseley – X-ray emission spectra vary with </a:t>
            </a:r>
            <a:r>
              <a:rPr lang="en-US" altLang="en-US" sz="2800" u="sng"/>
              <a:t>atomic number (Z)</a:t>
            </a:r>
          </a:p>
          <a:p>
            <a:pPr>
              <a:lnSpc>
                <a:spcPct val="90000"/>
              </a:lnSpc>
            </a:pPr>
            <a:endParaRPr lang="en-US" altLang="en-US" sz="2800" u="sng"/>
          </a:p>
          <a:p>
            <a:pPr>
              <a:lnSpc>
                <a:spcPct val="90000"/>
              </a:lnSpc>
            </a:pPr>
            <a:r>
              <a:rPr lang="en-US" altLang="en-US" sz="2800"/>
              <a:t>Modern periodic law:</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DBEDB16-194C-C63B-DF69-DDC5D380DB64}"/>
              </a:ext>
            </a:extLst>
          </p:cNvPr>
          <p:cNvSpPr>
            <a:spLocks noGrp="1" noChangeArrowheads="1"/>
          </p:cNvSpPr>
          <p:nvPr>
            <p:ph type="title"/>
          </p:nvPr>
        </p:nvSpPr>
        <p:spPr/>
        <p:txBody>
          <a:bodyPr/>
          <a:lstStyle/>
          <a:p>
            <a:r>
              <a:rPr lang="en-US" altLang="en-US"/>
              <a:t>Isoelectronic </a:t>
            </a:r>
          </a:p>
        </p:txBody>
      </p:sp>
      <p:sp>
        <p:nvSpPr>
          <p:cNvPr id="58371" name="Rectangle 3">
            <a:extLst>
              <a:ext uri="{FF2B5EF4-FFF2-40B4-BE49-F238E27FC236}">
                <a16:creationId xmlns:a16="http://schemas.microsoft.com/office/drawing/2014/main" id="{EB681C6D-017B-2499-F443-C9539D61548F}"/>
              </a:ext>
            </a:extLst>
          </p:cNvPr>
          <p:cNvSpPr>
            <a:spLocks noGrp="1" noChangeArrowheads="1"/>
          </p:cNvSpPr>
          <p:nvPr>
            <p:ph type="body" idx="1"/>
          </p:nvPr>
        </p:nvSpPr>
        <p:spPr/>
        <p:txBody>
          <a:bodyPr/>
          <a:lstStyle/>
          <a:p>
            <a:r>
              <a:rPr lang="en-US" altLang="en-US"/>
              <a:t>Atoms or ions</a:t>
            </a:r>
          </a:p>
          <a:p>
            <a:r>
              <a:rPr lang="en-US" altLang="en-US"/>
              <a:t>F</a:t>
            </a:r>
            <a:r>
              <a:rPr lang="en-US" altLang="en-US" baseline="30000"/>
              <a:t>-</a:t>
            </a:r>
            <a:r>
              <a:rPr lang="en-US" altLang="en-US"/>
              <a:t>	[He] 2s</a:t>
            </a:r>
            <a:r>
              <a:rPr lang="en-US" altLang="en-US" baseline="30000"/>
              <a:t>2 </a:t>
            </a:r>
            <a:r>
              <a:rPr lang="en-US" altLang="en-US"/>
              <a:t>2p</a:t>
            </a:r>
            <a:r>
              <a:rPr lang="en-US" altLang="en-US" baseline="30000"/>
              <a:t>6</a:t>
            </a:r>
            <a:endParaRPr lang="en-US" altLang="en-US"/>
          </a:p>
          <a:p>
            <a:r>
              <a:rPr lang="en-US" altLang="en-US"/>
              <a:t>O</a:t>
            </a:r>
            <a:r>
              <a:rPr lang="en-US" altLang="en-US" baseline="30000"/>
              <a:t>2-</a:t>
            </a:r>
            <a:r>
              <a:rPr lang="en-US" altLang="en-US"/>
              <a:t>	[He] 2s</a:t>
            </a:r>
            <a:r>
              <a:rPr lang="en-US" altLang="en-US" baseline="30000"/>
              <a:t>2 </a:t>
            </a:r>
            <a:r>
              <a:rPr lang="en-US" altLang="en-US"/>
              <a:t>2p</a:t>
            </a:r>
            <a:r>
              <a:rPr lang="en-US" altLang="en-US" baseline="30000"/>
              <a:t>6</a:t>
            </a:r>
            <a:endParaRPr lang="en-US" altLang="en-US"/>
          </a:p>
          <a:p>
            <a:r>
              <a:rPr lang="en-US" altLang="en-US"/>
              <a:t>Name a cation isoelectronic with O</a:t>
            </a:r>
            <a:r>
              <a:rPr lang="en-US" altLang="en-US" baseline="30000"/>
              <a:t>2-</a:t>
            </a:r>
            <a:endParaRPr lang="en-US" altLang="en-US"/>
          </a:p>
          <a:p>
            <a:endParaRPr lang="en-US" altLang="en-US"/>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nodeType="clickEffect">
                                  <p:stCondLst>
                                    <p:cond delay="0"/>
                                  </p:stCondLst>
                                  <p:childTnLst>
                                    <p:set>
                                      <p:cBhvr>
                                        <p:cTn id="24" dur="1" fill="hold">
                                          <p:stCondLst>
                                            <p:cond delay="0"/>
                                          </p:stCondLst>
                                        </p:cTn>
                                        <p:tgtEl>
                                          <p:spTgt spid="58371">
                                            <p:txEl>
                                              <p:pRg st="3" end="3"/>
                                            </p:txEl>
                                          </p:spTgt>
                                        </p:tgtEl>
                                        <p:attrNameLst>
                                          <p:attrName>style.visibility</p:attrName>
                                        </p:attrNameLst>
                                      </p:cBhvr>
                                      <p:to>
                                        <p:strVal val="visible"/>
                                      </p:to>
                                    </p:set>
                                    <p:anim calcmode="lin" valueType="num">
                                      <p:cBhvr additive="base">
                                        <p:cTn id="25" dur="500" fill="hold"/>
                                        <p:tgtEl>
                                          <p:spTgt spid="583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83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F8BB55EC-D35A-1883-3B1D-53EB2E85403C}"/>
              </a:ext>
            </a:extLst>
          </p:cNvPr>
          <p:cNvSpPr>
            <a:spLocks noGrp="1" noChangeArrowheads="1"/>
          </p:cNvSpPr>
          <p:nvPr>
            <p:ph type="title"/>
          </p:nvPr>
        </p:nvSpPr>
        <p:spPr/>
        <p:txBody>
          <a:bodyPr/>
          <a:lstStyle/>
          <a:p>
            <a:r>
              <a:rPr lang="en-US" altLang="en-US"/>
              <a:t>Question 3.12</a:t>
            </a:r>
          </a:p>
        </p:txBody>
      </p:sp>
      <p:sp>
        <p:nvSpPr>
          <p:cNvPr id="94211" name="Rectangle 3">
            <a:extLst>
              <a:ext uri="{FF2B5EF4-FFF2-40B4-BE49-F238E27FC236}">
                <a16:creationId xmlns:a16="http://schemas.microsoft.com/office/drawing/2014/main" id="{DDA3DAA6-B517-5AA5-48EC-B9A663DC8FA2}"/>
              </a:ext>
            </a:extLst>
          </p:cNvPr>
          <p:cNvSpPr>
            <a:spLocks noGrp="1" noChangeArrowheads="1"/>
          </p:cNvSpPr>
          <p:nvPr>
            <p:ph type="body" idx="1"/>
          </p:nvPr>
        </p:nvSpPr>
        <p:spPr/>
        <p:txBody>
          <a:bodyPr/>
          <a:lstStyle/>
          <a:p>
            <a:r>
              <a:rPr lang="en-US" altLang="en-US" sz="2800"/>
              <a:t>Which of the following pairs of atoms and ions are isoelectronic?</a:t>
            </a:r>
          </a:p>
          <a:p>
            <a:r>
              <a:rPr lang="en-US" altLang="en-US" sz="2800"/>
              <a:t>Cl</a:t>
            </a:r>
            <a:r>
              <a:rPr lang="en-US" altLang="en-US" sz="2800" baseline="30000"/>
              <a:t>-</a:t>
            </a:r>
            <a:r>
              <a:rPr lang="en-US" altLang="en-US" sz="2800"/>
              <a:t>, Ar</a:t>
            </a:r>
          </a:p>
          <a:p>
            <a:r>
              <a:rPr lang="en-US" altLang="en-US" sz="2800"/>
              <a:t>Na</a:t>
            </a:r>
            <a:r>
              <a:rPr lang="en-US" altLang="en-US" sz="2800" baseline="30000"/>
              <a:t>+</a:t>
            </a:r>
            <a:r>
              <a:rPr lang="en-US" altLang="en-US" sz="2800"/>
              <a:t>, Ne</a:t>
            </a:r>
          </a:p>
          <a:p>
            <a:r>
              <a:rPr lang="en-US" altLang="en-US" sz="2800"/>
              <a:t>Mg</a:t>
            </a:r>
            <a:r>
              <a:rPr lang="en-US" altLang="en-US" sz="2800" baseline="30000"/>
              <a:t>2+</a:t>
            </a:r>
            <a:r>
              <a:rPr lang="en-US" altLang="en-US" sz="2800"/>
              <a:t>, Na</a:t>
            </a:r>
            <a:r>
              <a:rPr lang="en-US" altLang="en-US" sz="2800" baseline="30000"/>
              <a:t>+</a:t>
            </a:r>
            <a:endParaRPr lang="en-US" altLang="en-US" sz="2800"/>
          </a:p>
          <a:p>
            <a:r>
              <a:rPr lang="en-US" altLang="en-US" sz="2800"/>
              <a:t> Li</a:t>
            </a:r>
            <a:r>
              <a:rPr lang="en-US" altLang="en-US" sz="2800" baseline="30000"/>
              <a:t>+</a:t>
            </a:r>
            <a:r>
              <a:rPr lang="en-US" altLang="en-US" sz="2800"/>
              <a:t>, Ne</a:t>
            </a:r>
          </a:p>
          <a:p>
            <a:r>
              <a:rPr lang="en-US" altLang="en-US" sz="2800"/>
              <a:t>O</a:t>
            </a:r>
            <a:r>
              <a:rPr lang="en-US" altLang="en-US" sz="2800" baseline="30000"/>
              <a:t>2-</a:t>
            </a:r>
            <a:r>
              <a:rPr lang="en-US" altLang="en-US" sz="2800"/>
              <a:t>, F</a:t>
            </a:r>
            <a:r>
              <a:rPr lang="en-US" altLang="en-US" sz="2800" baseline="30000"/>
              <a:t>-</a:t>
            </a:r>
            <a:r>
              <a:rPr lang="en-US" altLang="en-US" sz="2800"/>
              <a:t> </a:t>
            </a:r>
          </a:p>
          <a:p>
            <a:endParaRPr lang="en-US" altLang="en-US" sz="280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blinds(horizontal)">
                                      <p:cBhvr>
                                        <p:cTn id="7" dur="500"/>
                                        <p:tgtEl>
                                          <p:spTgt spid="942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blinds(horizontal)">
                                      <p:cBhvr>
                                        <p:cTn id="12" dur="500"/>
                                        <p:tgtEl>
                                          <p:spTgt spid="942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blinds(horizontal)">
                                      <p:cBhvr>
                                        <p:cTn id="17" dur="500"/>
                                        <p:tgtEl>
                                          <p:spTgt spid="942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4211">
                                            <p:txEl>
                                              <p:pRg st="3" end="3"/>
                                            </p:txEl>
                                          </p:spTgt>
                                        </p:tgtEl>
                                        <p:attrNameLst>
                                          <p:attrName>style.visibility</p:attrName>
                                        </p:attrNameLst>
                                      </p:cBhvr>
                                      <p:to>
                                        <p:strVal val="visible"/>
                                      </p:to>
                                    </p:set>
                                    <p:animEffect transition="in" filter="blinds(horizontal)">
                                      <p:cBhvr>
                                        <p:cTn id="22" dur="500"/>
                                        <p:tgtEl>
                                          <p:spTgt spid="942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94211">
                                            <p:txEl>
                                              <p:pRg st="4" end="4"/>
                                            </p:txEl>
                                          </p:spTgt>
                                        </p:tgtEl>
                                        <p:attrNameLst>
                                          <p:attrName>style.visibility</p:attrName>
                                        </p:attrNameLst>
                                      </p:cBhvr>
                                      <p:to>
                                        <p:strVal val="visible"/>
                                      </p:to>
                                    </p:set>
                                    <p:animEffect transition="in" filter="blinds(horizontal)">
                                      <p:cBhvr>
                                        <p:cTn id="27" dur="500"/>
                                        <p:tgtEl>
                                          <p:spTgt spid="942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94211">
                                            <p:txEl>
                                              <p:pRg st="5" end="5"/>
                                            </p:txEl>
                                          </p:spTgt>
                                        </p:tgtEl>
                                        <p:attrNameLst>
                                          <p:attrName>style.visibility</p:attrName>
                                        </p:attrNameLst>
                                      </p:cBhvr>
                                      <p:to>
                                        <p:strVal val="visible"/>
                                      </p:to>
                                    </p:set>
                                    <p:animEffect transition="in" filter="blinds(horizontal)">
                                      <p:cBhvr>
                                        <p:cTn id="32" dur="500"/>
                                        <p:tgtEl>
                                          <p:spTgt spid="94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BA7AAED5-09D1-D3F1-5B03-D86B9F6C9DFB}"/>
              </a:ext>
            </a:extLst>
          </p:cNvPr>
          <p:cNvSpPr>
            <a:spLocks noGrp="1" noChangeArrowheads="1"/>
          </p:cNvSpPr>
          <p:nvPr>
            <p:ph type="body" idx="1"/>
          </p:nvPr>
        </p:nvSpPr>
        <p:spPr>
          <a:xfrm>
            <a:off x="685800" y="990600"/>
            <a:ext cx="7772400" cy="5105400"/>
          </a:xfrm>
        </p:spPr>
        <p:txBody>
          <a:bodyPr/>
          <a:lstStyle/>
          <a:p>
            <a:r>
              <a:rPr lang="en-US" altLang="en-US"/>
              <a:t>Which of the following groups are isoelectronic with each other?</a:t>
            </a:r>
          </a:p>
          <a:p>
            <a:r>
              <a:rPr lang="en-US" altLang="en-US"/>
              <a:t>Na</a:t>
            </a:r>
            <a:r>
              <a:rPr lang="en-US" altLang="en-US" baseline="30000"/>
              <a:t>+</a:t>
            </a:r>
            <a:r>
              <a:rPr lang="en-US" altLang="en-US"/>
              <a:t>, Mg</a:t>
            </a:r>
            <a:r>
              <a:rPr lang="en-US" altLang="en-US" baseline="30000"/>
              <a:t>2+</a:t>
            </a:r>
            <a:r>
              <a:rPr lang="en-US" altLang="en-US"/>
              <a:t>, Ne</a:t>
            </a:r>
          </a:p>
          <a:p>
            <a:endParaRPr lang="en-US" altLang="en-US"/>
          </a:p>
          <a:p>
            <a:r>
              <a:rPr lang="en-US" altLang="en-US"/>
              <a:t>Cl</a:t>
            </a:r>
            <a:r>
              <a:rPr lang="en-US" altLang="en-US" baseline="30000"/>
              <a:t>-</a:t>
            </a:r>
            <a:r>
              <a:rPr lang="en-US" altLang="en-US"/>
              <a:t>, F</a:t>
            </a:r>
            <a:r>
              <a:rPr lang="en-US" altLang="en-US" baseline="30000"/>
              <a:t>-</a:t>
            </a:r>
            <a:r>
              <a:rPr lang="en-US" altLang="en-US"/>
              <a:t>, Ar</a:t>
            </a:r>
          </a:p>
          <a:p>
            <a:endParaRPr lang="en-US" altLang="en-US"/>
          </a:p>
          <a:p>
            <a:r>
              <a:rPr lang="en-US" altLang="en-US"/>
              <a:t>Na</a:t>
            </a:r>
            <a:r>
              <a:rPr lang="en-US" altLang="en-US" baseline="30000"/>
              <a:t>+</a:t>
            </a:r>
            <a:r>
              <a:rPr lang="en-US" altLang="en-US"/>
              <a:t>, Mg</a:t>
            </a:r>
            <a:r>
              <a:rPr lang="en-US" altLang="en-US" baseline="30000"/>
              <a:t>2+</a:t>
            </a:r>
            <a:r>
              <a:rPr lang="en-US" altLang="en-US"/>
              <a:t>, Al</a:t>
            </a:r>
            <a:r>
              <a:rPr lang="en-US" altLang="en-US" baseline="30000"/>
              <a:t>3+</a:t>
            </a:r>
            <a:r>
              <a:rPr lang="en-US" altLang="en-US"/>
              <a:t>, N</a:t>
            </a:r>
            <a:r>
              <a:rPr lang="en-US" altLang="en-US" baseline="30000"/>
              <a:t>3-</a:t>
            </a:r>
            <a:r>
              <a:rPr lang="en-US" altLang="en-US"/>
              <a:t>, O</a:t>
            </a:r>
            <a:r>
              <a:rPr lang="en-US" altLang="en-US" baseline="30000"/>
              <a:t>2-</a:t>
            </a:r>
            <a:r>
              <a:rPr lang="en-US" altLang="en-US"/>
              <a:t>, F</a:t>
            </a:r>
            <a:r>
              <a:rPr lang="en-US" altLang="en-US" baseline="30000"/>
              <a:t>-</a:t>
            </a:r>
            <a:r>
              <a:rPr lang="en-US" altLang="en-US"/>
              <a:t>, Ne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blinds(vertical)">
                                      <p:cBhvr>
                                        <p:cTn id="7" dur="500"/>
                                        <p:tgtEl>
                                          <p:spTgt spid="593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blinds(vertical)">
                                      <p:cBhvr>
                                        <p:cTn id="12" dur="500"/>
                                        <p:tgtEl>
                                          <p:spTgt spid="593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nodeType="clickEffect">
                                  <p:stCondLst>
                                    <p:cond delay="0"/>
                                  </p:stCondLst>
                                  <p:childTnLst>
                                    <p:set>
                                      <p:cBhvr>
                                        <p:cTn id="16" dur="1" fill="hold">
                                          <p:stCondLst>
                                            <p:cond delay="0"/>
                                          </p:stCondLst>
                                        </p:cTn>
                                        <p:tgtEl>
                                          <p:spTgt spid="59395">
                                            <p:txEl>
                                              <p:pRg st="3" end="3"/>
                                            </p:txEl>
                                          </p:spTgt>
                                        </p:tgtEl>
                                        <p:attrNameLst>
                                          <p:attrName>style.visibility</p:attrName>
                                        </p:attrNameLst>
                                      </p:cBhvr>
                                      <p:to>
                                        <p:strVal val="visible"/>
                                      </p:to>
                                    </p:set>
                                    <p:animEffect transition="in" filter="blinds(vertical)">
                                      <p:cBhvr>
                                        <p:cTn id="17" dur="500"/>
                                        <p:tgtEl>
                                          <p:spTgt spid="5939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nodeType="clickEffect">
                                  <p:stCondLst>
                                    <p:cond delay="0"/>
                                  </p:stCondLst>
                                  <p:childTnLst>
                                    <p:set>
                                      <p:cBhvr>
                                        <p:cTn id="21" dur="1" fill="hold">
                                          <p:stCondLst>
                                            <p:cond delay="0"/>
                                          </p:stCondLst>
                                        </p:cTn>
                                        <p:tgtEl>
                                          <p:spTgt spid="59395">
                                            <p:txEl>
                                              <p:pRg st="5" end="5"/>
                                            </p:txEl>
                                          </p:spTgt>
                                        </p:tgtEl>
                                        <p:attrNameLst>
                                          <p:attrName>style.visibility</p:attrName>
                                        </p:attrNameLst>
                                      </p:cBhvr>
                                      <p:to>
                                        <p:strVal val="visible"/>
                                      </p:to>
                                    </p:set>
                                    <p:animEffect transition="in" filter="blinds(vertical)">
                                      <p:cBhvr>
                                        <p:cTn id="22" dur="5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90737AE7-8930-7E63-BAD1-C9451592ECF6}"/>
              </a:ext>
            </a:extLst>
          </p:cNvPr>
          <p:cNvSpPr>
            <a:spLocks noGrp="1" noChangeArrowheads="1"/>
          </p:cNvSpPr>
          <p:nvPr>
            <p:ph type="title"/>
          </p:nvPr>
        </p:nvSpPr>
        <p:spPr/>
        <p:txBody>
          <a:bodyPr/>
          <a:lstStyle/>
          <a:p>
            <a:r>
              <a:rPr lang="en-US" altLang="en-US"/>
              <a:t>3.4: Trends in the periodic table</a:t>
            </a:r>
          </a:p>
        </p:txBody>
      </p:sp>
      <p:sp>
        <p:nvSpPr>
          <p:cNvPr id="57347" name="Rectangle 3">
            <a:extLst>
              <a:ext uri="{FF2B5EF4-FFF2-40B4-BE49-F238E27FC236}">
                <a16:creationId xmlns:a16="http://schemas.microsoft.com/office/drawing/2014/main" id="{91C2C2AD-FD4C-5870-B5AF-F449F70613A1}"/>
              </a:ext>
            </a:extLst>
          </p:cNvPr>
          <p:cNvSpPr>
            <a:spLocks noGrp="1" noChangeArrowheads="1"/>
          </p:cNvSpPr>
          <p:nvPr>
            <p:ph type="body" idx="1"/>
          </p:nvPr>
        </p:nvSpPr>
        <p:spPr>
          <a:xfrm>
            <a:off x="685800" y="1752600"/>
            <a:ext cx="7772400" cy="4648200"/>
          </a:xfrm>
        </p:spPr>
        <p:txBody>
          <a:bodyPr/>
          <a:lstStyle/>
          <a:p>
            <a:r>
              <a:rPr lang="en-US" altLang="en-US"/>
              <a:t>Think of atom as sphere whose radius is determined by the location of the e’s furthest from the nucleus.</a:t>
            </a:r>
          </a:p>
          <a:p>
            <a:r>
              <a:rPr lang="en-US" altLang="en-US"/>
              <a:t>So atomic radius (size) determined by:</a:t>
            </a:r>
          </a:p>
          <a:p>
            <a:r>
              <a:rPr lang="en-US" altLang="en-US"/>
              <a:t>1. Larger value of n for atom in a group, the larger the atom size. Size _________ from top to bottom in group.</a:t>
            </a:r>
          </a:p>
          <a:p>
            <a:endParaRPr lang="en-US" altLang="en-US"/>
          </a:p>
          <a:p>
            <a:endParaRPr lang="en-US" altLang="en-US"/>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 calcmode="lin" valueType="num">
                                      <p:cBhvr additive="base">
                                        <p:cTn id="19" dur="500" fill="hold"/>
                                        <p:tgtEl>
                                          <p:spTgt spid="573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7CF706A4-5FB8-FB4D-D785-AE4DD386BC48}"/>
              </a:ext>
            </a:extLst>
          </p:cNvPr>
          <p:cNvSpPr>
            <a:spLocks noGrp="1" noChangeArrowheads="1"/>
          </p:cNvSpPr>
          <p:nvPr>
            <p:ph type="title"/>
          </p:nvPr>
        </p:nvSpPr>
        <p:spPr/>
        <p:txBody>
          <a:bodyPr/>
          <a:lstStyle/>
          <a:p>
            <a:r>
              <a:rPr lang="en-US" altLang="en-US"/>
              <a:t>Size across a period</a:t>
            </a:r>
          </a:p>
        </p:txBody>
      </p:sp>
      <p:sp>
        <p:nvSpPr>
          <p:cNvPr id="61443" name="Rectangle 3">
            <a:extLst>
              <a:ext uri="{FF2B5EF4-FFF2-40B4-BE49-F238E27FC236}">
                <a16:creationId xmlns:a16="http://schemas.microsoft.com/office/drawing/2014/main" id="{B45FD5D1-34E1-3DD3-440B-78753C160D20}"/>
              </a:ext>
            </a:extLst>
          </p:cNvPr>
          <p:cNvSpPr>
            <a:spLocks noGrp="1" noChangeArrowheads="1"/>
          </p:cNvSpPr>
          <p:nvPr>
            <p:ph type="body" idx="1"/>
          </p:nvPr>
        </p:nvSpPr>
        <p:spPr/>
        <p:txBody>
          <a:bodyPr/>
          <a:lstStyle/>
          <a:p>
            <a:r>
              <a:rPr lang="en-US" altLang="en-US"/>
              <a:t>As go across a period (n stays the same), the no. of protons in the nucleus increases. The e’s are very spread out and each electron feels the pull of the increasing +charge of the nucleus uninfluenced by the other electrons and size __________ as go from left to right across a period.</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id="{CA9D7017-EA9D-FA38-3D46-F729AE10A9ED}"/>
              </a:ext>
            </a:extLst>
          </p:cNvPr>
          <p:cNvSpPr>
            <a:spLocks noGrp="1" noChangeArrowheads="1"/>
          </p:cNvSpPr>
          <p:nvPr>
            <p:ph type="body" idx="1"/>
          </p:nvPr>
        </p:nvSpPr>
        <p:spPr/>
        <p:txBody>
          <a:bodyPr/>
          <a:lstStyle/>
          <a:p>
            <a:endParaRPr lang="en-US" alt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nodePh="1">
                                  <p:stCondLst>
                                    <p:cond delay="0"/>
                                  </p:stCondLst>
                                  <p:endCondLst>
                                    <p:cond evt="begin" delay="0">
                                      <p:tn val="5"/>
                                    </p:cond>
                                  </p:end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3E0B02BC-67BC-12B7-223F-240426F5D931}"/>
              </a:ext>
            </a:extLst>
          </p:cNvPr>
          <p:cNvSpPr>
            <a:spLocks noGrp="1" noChangeArrowheads="1"/>
          </p:cNvSpPr>
          <p:nvPr>
            <p:ph type="body" idx="1"/>
          </p:nvPr>
        </p:nvSpPr>
        <p:spPr/>
        <p:txBody>
          <a:bodyPr/>
          <a:lstStyle/>
          <a:p>
            <a:r>
              <a:rPr lang="en-US" altLang="en-US"/>
              <a:t>Group     size increases</a:t>
            </a:r>
          </a:p>
          <a:p>
            <a:endParaRPr lang="en-US" altLang="en-US"/>
          </a:p>
          <a:p>
            <a:endParaRPr lang="en-US" altLang="en-US"/>
          </a:p>
          <a:p>
            <a:r>
              <a:rPr lang="en-US" altLang="en-US"/>
              <a:t>Period   size decreases (with some exceptions)</a:t>
            </a:r>
          </a:p>
          <a:p>
            <a:endParaRPr lang="en-US" altLang="en-US"/>
          </a:p>
        </p:txBody>
      </p:sp>
      <p:sp>
        <p:nvSpPr>
          <p:cNvPr id="63492" name="Line 4">
            <a:extLst>
              <a:ext uri="{FF2B5EF4-FFF2-40B4-BE49-F238E27FC236}">
                <a16:creationId xmlns:a16="http://schemas.microsoft.com/office/drawing/2014/main" id="{8EDE6A7E-AC98-A783-280D-C7CFC94FE5CD}"/>
              </a:ext>
            </a:extLst>
          </p:cNvPr>
          <p:cNvSpPr>
            <a:spLocks noChangeShapeType="1"/>
          </p:cNvSpPr>
          <p:nvPr/>
        </p:nvSpPr>
        <p:spPr bwMode="auto">
          <a:xfrm>
            <a:off x="2362200" y="2209800"/>
            <a:ext cx="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4" name="Line 6">
            <a:extLst>
              <a:ext uri="{FF2B5EF4-FFF2-40B4-BE49-F238E27FC236}">
                <a16:creationId xmlns:a16="http://schemas.microsoft.com/office/drawing/2014/main" id="{3D8992D5-380B-1F10-58AD-F7DE1E5CDA84}"/>
              </a:ext>
            </a:extLst>
          </p:cNvPr>
          <p:cNvSpPr>
            <a:spLocks noChangeShapeType="1"/>
          </p:cNvSpPr>
          <p:nvPr/>
        </p:nvSpPr>
        <p:spPr bwMode="auto">
          <a:xfrm>
            <a:off x="1752600" y="5029200"/>
            <a:ext cx="3657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anim calcmode="lin" valueType="num">
                                      <p:cBhvr additive="base">
                                        <p:cTn id="13"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FF048A1-65FF-6DB1-D477-182745802516}"/>
              </a:ext>
            </a:extLst>
          </p:cNvPr>
          <p:cNvSpPr>
            <a:spLocks noChangeArrowheads="1"/>
          </p:cNvSpPr>
          <p:nvPr/>
        </p:nvSpPr>
        <p:spPr bwMode="auto">
          <a:xfrm>
            <a:off x="68580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15" name="Rectangle 3">
            <a:extLst>
              <a:ext uri="{FF2B5EF4-FFF2-40B4-BE49-F238E27FC236}">
                <a16:creationId xmlns:a16="http://schemas.microsoft.com/office/drawing/2014/main" id="{853703BB-01E8-BDAA-819A-64C970A397D3}"/>
              </a:ext>
            </a:extLst>
          </p:cNvPr>
          <p:cNvSpPr>
            <a:spLocks noChangeArrowheads="1"/>
          </p:cNvSpPr>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64516" name="Picture 4">
            <a:extLst>
              <a:ext uri="{FF2B5EF4-FFF2-40B4-BE49-F238E27FC236}">
                <a16:creationId xmlns:a16="http://schemas.microsoft.com/office/drawing/2014/main" id="{EEC0C5B5-85BF-7FE6-FA3F-5920742BCB2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56700" cy="686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blinds/>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9" name="Rectangle 3">
            <a:extLst>
              <a:ext uri="{FF2B5EF4-FFF2-40B4-BE49-F238E27FC236}">
                <a16:creationId xmlns:a16="http://schemas.microsoft.com/office/drawing/2014/main" id="{2F27C140-ED65-9EA1-4A03-52115F88AFEE}"/>
              </a:ext>
            </a:extLst>
          </p:cNvPr>
          <p:cNvSpPr>
            <a:spLocks noGrp="1" noChangeArrowheads="1"/>
          </p:cNvSpPr>
          <p:nvPr>
            <p:ph type="body" idx="1"/>
          </p:nvPr>
        </p:nvSpPr>
        <p:spPr>
          <a:xfrm>
            <a:off x="685800" y="304800"/>
            <a:ext cx="7772400" cy="5791200"/>
          </a:xfrm>
        </p:spPr>
        <p:txBody>
          <a:bodyPr/>
          <a:lstStyle/>
          <a:p>
            <a:r>
              <a:rPr lang="en-US" altLang="en-US"/>
              <a:t>3.62; Arrange each of the lists according to increasing atomic size:</a:t>
            </a:r>
          </a:p>
          <a:p>
            <a:r>
              <a:rPr lang="en-US" altLang="en-US"/>
              <a:t>Al, S, P, Cl, Si</a:t>
            </a:r>
          </a:p>
          <a:p>
            <a:r>
              <a:rPr lang="en-US" altLang="en-US"/>
              <a:t>In, Ga, Al, B, Tl</a:t>
            </a:r>
          </a:p>
          <a:p>
            <a:r>
              <a:rPr lang="en-US" altLang="en-US"/>
              <a:t>Sr, Ca, Ba, Mg, Be</a:t>
            </a:r>
          </a:p>
          <a:p>
            <a:r>
              <a:rPr lang="en-US" altLang="en-US"/>
              <a:t>P, N, Sb, Bi, As</a:t>
            </a:r>
          </a:p>
          <a:p>
            <a:r>
              <a:rPr lang="en-US" altLang="en-US"/>
              <a:t>Na, K, Mg</a:t>
            </a:r>
          </a:p>
          <a:p>
            <a:endParaRPr lang="en-US" altLang="en-US"/>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75779">
                                            <p:txEl>
                                              <p:pRg st="2" end="2"/>
                                            </p:txEl>
                                          </p:spTgt>
                                        </p:tgtEl>
                                        <p:attrNameLst>
                                          <p:attrName>style.visibility</p:attrName>
                                        </p:attrNameLst>
                                      </p:cBhvr>
                                      <p:to>
                                        <p:strVal val="visible"/>
                                      </p:to>
                                    </p:set>
                                    <p:anim calcmode="lin" valueType="num">
                                      <p:cBhvr additive="base">
                                        <p:cTn id="19"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75779">
                                            <p:txEl>
                                              <p:pRg st="3" end="3"/>
                                            </p:txEl>
                                          </p:spTgt>
                                        </p:tgtEl>
                                        <p:attrNameLst>
                                          <p:attrName>style.visibility</p:attrName>
                                        </p:attrNameLst>
                                      </p:cBhvr>
                                      <p:to>
                                        <p:strVal val="visible"/>
                                      </p:to>
                                    </p:set>
                                    <p:anim calcmode="lin" valueType="num">
                                      <p:cBhvr additive="base">
                                        <p:cTn id="25" dur="5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7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nodeType="clickEffect">
                                  <p:stCondLst>
                                    <p:cond delay="0"/>
                                  </p:stCondLst>
                                  <p:childTnLst>
                                    <p:set>
                                      <p:cBhvr>
                                        <p:cTn id="30" dur="1" fill="hold">
                                          <p:stCondLst>
                                            <p:cond delay="0"/>
                                          </p:stCondLst>
                                        </p:cTn>
                                        <p:tgtEl>
                                          <p:spTgt spid="75779">
                                            <p:txEl>
                                              <p:pRg st="4" end="4"/>
                                            </p:txEl>
                                          </p:spTgt>
                                        </p:tgtEl>
                                        <p:attrNameLst>
                                          <p:attrName>style.visibility</p:attrName>
                                        </p:attrNameLst>
                                      </p:cBhvr>
                                      <p:to>
                                        <p:strVal val="visible"/>
                                      </p:to>
                                    </p:set>
                                    <p:anim calcmode="lin" valueType="num">
                                      <p:cBhvr additive="base">
                                        <p:cTn id="31" dur="5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577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nodeType="clickEffect">
                                  <p:stCondLst>
                                    <p:cond delay="0"/>
                                  </p:stCondLst>
                                  <p:childTnLst>
                                    <p:set>
                                      <p:cBhvr>
                                        <p:cTn id="36" dur="1" fill="hold">
                                          <p:stCondLst>
                                            <p:cond delay="0"/>
                                          </p:stCondLst>
                                        </p:cTn>
                                        <p:tgtEl>
                                          <p:spTgt spid="75779">
                                            <p:txEl>
                                              <p:pRg st="5" end="5"/>
                                            </p:txEl>
                                          </p:spTgt>
                                        </p:tgtEl>
                                        <p:attrNameLst>
                                          <p:attrName>style.visibility</p:attrName>
                                        </p:attrNameLst>
                                      </p:cBhvr>
                                      <p:to>
                                        <p:strVal val="visible"/>
                                      </p:to>
                                    </p:set>
                                    <p:anim calcmode="lin" valueType="num">
                                      <p:cBhvr additive="base">
                                        <p:cTn id="37" dur="500" fill="hold"/>
                                        <p:tgtEl>
                                          <p:spTgt spid="757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5779">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C3BDBA73-9E84-DD2F-CECC-0EEA03D94644}"/>
              </a:ext>
            </a:extLst>
          </p:cNvPr>
          <p:cNvSpPr>
            <a:spLocks noGrp="1" noChangeArrowheads="1"/>
          </p:cNvSpPr>
          <p:nvPr>
            <p:ph type="title"/>
          </p:nvPr>
        </p:nvSpPr>
        <p:spPr/>
        <p:txBody>
          <a:bodyPr/>
          <a:lstStyle/>
          <a:p>
            <a:r>
              <a:rPr lang="en-US" altLang="en-US"/>
              <a:t>Ion size</a:t>
            </a:r>
          </a:p>
        </p:txBody>
      </p:sp>
      <p:sp>
        <p:nvSpPr>
          <p:cNvPr id="65539" name="Rectangle 3">
            <a:extLst>
              <a:ext uri="{FF2B5EF4-FFF2-40B4-BE49-F238E27FC236}">
                <a16:creationId xmlns:a16="http://schemas.microsoft.com/office/drawing/2014/main" id="{E4566AE8-CBD2-4ABA-AB31-EE5BDE221B54}"/>
              </a:ext>
            </a:extLst>
          </p:cNvPr>
          <p:cNvSpPr>
            <a:spLocks noGrp="1" noChangeArrowheads="1"/>
          </p:cNvSpPr>
          <p:nvPr>
            <p:ph type="body" idx="1"/>
          </p:nvPr>
        </p:nvSpPr>
        <p:spPr/>
        <p:txBody>
          <a:bodyPr/>
          <a:lstStyle/>
          <a:p>
            <a:r>
              <a:rPr lang="en-US" altLang="en-US"/>
              <a:t>Same charge, in group, size __creases</a:t>
            </a:r>
          </a:p>
          <a:p>
            <a:r>
              <a:rPr lang="en-US" altLang="en-US"/>
              <a:t>Size of parent to cation: </a:t>
            </a:r>
            <a:endParaRPr lang="en-US" altLang="en-US" baseline="30000"/>
          </a:p>
          <a:p>
            <a:r>
              <a:rPr lang="en-US" altLang="en-US"/>
              <a:t>Parent   cation</a:t>
            </a:r>
            <a:endParaRPr lang="en-US" altLang="en-US" baseline="30000"/>
          </a:p>
          <a:p>
            <a:r>
              <a:rPr lang="en-US" altLang="en-US"/>
              <a:t>Size of parent to anion: </a:t>
            </a:r>
          </a:p>
          <a:p>
            <a:r>
              <a:rPr lang="en-US" altLang="en-US"/>
              <a:t>Parent   anion</a:t>
            </a:r>
          </a:p>
          <a:p>
            <a:r>
              <a:rPr lang="en-US" altLang="en-US"/>
              <a:t>Fe</a:t>
            </a:r>
            <a:r>
              <a:rPr lang="en-US" altLang="en-US" baseline="30000"/>
              <a:t>2+</a:t>
            </a:r>
            <a:r>
              <a:rPr lang="en-US" altLang="en-US"/>
              <a:t>   Fe</a:t>
            </a:r>
            <a:r>
              <a:rPr lang="en-US" altLang="en-US" baseline="30000"/>
              <a:t>3+</a:t>
            </a:r>
            <a:endParaRPr lang="en-US" alt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anim calcmode="lin" valueType="num">
                                      <p:cBhvr additive="base">
                                        <p:cTn id="31"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53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nodeType="clickEffect">
                                  <p:stCondLst>
                                    <p:cond delay="0"/>
                                  </p:stCondLst>
                                  <p:childTnLst>
                                    <p:set>
                                      <p:cBhvr>
                                        <p:cTn id="36" dur="1" fill="hold">
                                          <p:stCondLst>
                                            <p:cond delay="0"/>
                                          </p:stCondLst>
                                        </p:cTn>
                                        <p:tgtEl>
                                          <p:spTgt spid="65539">
                                            <p:txEl>
                                              <p:pRg st="5" end="5"/>
                                            </p:txEl>
                                          </p:spTgt>
                                        </p:tgtEl>
                                        <p:attrNameLst>
                                          <p:attrName>style.visibility</p:attrName>
                                        </p:attrNameLst>
                                      </p:cBhvr>
                                      <p:to>
                                        <p:strVal val="visible"/>
                                      </p:to>
                                    </p:set>
                                    <p:anim calcmode="lin" valueType="num">
                                      <p:cBhvr additive="base">
                                        <p:cTn id="37" dur="500" fill="hold"/>
                                        <p:tgtEl>
                                          <p:spTgt spid="655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5539">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6EB0C77C-E6CC-6C6D-5D8F-62CD6ABC9985}"/>
              </a:ext>
            </a:extLst>
          </p:cNvPr>
          <p:cNvSpPr>
            <a:spLocks noGrp="1" noChangeArrowheads="1"/>
          </p:cNvSpPr>
          <p:nvPr>
            <p:ph type="body" idx="1"/>
          </p:nvPr>
        </p:nvSpPr>
        <p:spPr/>
        <p:txBody>
          <a:bodyPr/>
          <a:lstStyle/>
          <a:p>
            <a:r>
              <a:rPr lang="en-US" altLang="en-US"/>
              <a:t>______:           horizontal rows (seven in all); properties of elements in period show no similarity. </a:t>
            </a:r>
          </a:p>
          <a:p>
            <a:r>
              <a:rPr lang="en-US" altLang="en-US"/>
              <a:t>Note that the lanthanides (period six) and the actinides (period seven) are at the bottom of the table     </a:t>
            </a:r>
          </a:p>
        </p:txBody>
      </p:sp>
      <p:sp>
        <p:nvSpPr>
          <p:cNvPr id="4101" name="Line 5">
            <a:extLst>
              <a:ext uri="{FF2B5EF4-FFF2-40B4-BE49-F238E27FC236}">
                <a16:creationId xmlns:a16="http://schemas.microsoft.com/office/drawing/2014/main" id="{F5462549-FB45-7772-B956-F0940B999C14}"/>
              </a:ext>
            </a:extLst>
          </p:cNvPr>
          <p:cNvSpPr>
            <a:spLocks noChangeShapeType="1"/>
          </p:cNvSpPr>
          <p:nvPr/>
        </p:nvSpPr>
        <p:spPr bwMode="auto">
          <a:xfrm>
            <a:off x="2438400" y="22860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4099">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4099">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 fill="hold"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anim calcmode="lin" valueType="num">
                                      <p:cBhvr>
                                        <p:cTn id="15"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099">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4099">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409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3">
            <a:extLst>
              <a:ext uri="{FF2B5EF4-FFF2-40B4-BE49-F238E27FC236}">
                <a16:creationId xmlns:a16="http://schemas.microsoft.com/office/drawing/2014/main" id="{A00C482B-926A-51CF-EC74-581A5810D527}"/>
              </a:ext>
            </a:extLst>
          </p:cNvPr>
          <p:cNvSpPr>
            <a:spLocks noGrp="1" noChangeArrowheads="1"/>
          </p:cNvSpPr>
          <p:nvPr>
            <p:ph type="body" idx="1"/>
          </p:nvPr>
        </p:nvSpPr>
        <p:spPr/>
        <p:txBody>
          <a:bodyPr/>
          <a:lstStyle/>
          <a:p>
            <a:r>
              <a:rPr lang="en-US" altLang="en-US"/>
              <a:t>Which is smaller?</a:t>
            </a:r>
          </a:p>
          <a:p>
            <a:r>
              <a:rPr lang="en-US" altLang="en-US"/>
              <a:t>Cl or Cl-</a:t>
            </a:r>
          </a:p>
          <a:p>
            <a:r>
              <a:rPr lang="en-US" altLang="en-US"/>
              <a:t>Na or Na</a:t>
            </a:r>
            <a:r>
              <a:rPr lang="en-US" altLang="en-US" baseline="30000"/>
              <a:t>+</a:t>
            </a:r>
            <a:endParaRPr lang="en-US" altLang="en-US"/>
          </a:p>
          <a:p>
            <a:r>
              <a:rPr lang="en-US" altLang="en-US"/>
              <a:t>O</a:t>
            </a:r>
            <a:r>
              <a:rPr lang="en-US" altLang="en-US" baseline="30000"/>
              <a:t>2-</a:t>
            </a:r>
            <a:r>
              <a:rPr lang="en-US" altLang="en-US"/>
              <a:t> or S</a:t>
            </a:r>
            <a:r>
              <a:rPr lang="en-US" altLang="en-US" baseline="30000"/>
              <a:t>2-</a:t>
            </a:r>
            <a:endParaRPr lang="en-US" altLang="en-US"/>
          </a:p>
          <a:p>
            <a:r>
              <a:rPr lang="en-US" altLang="en-US"/>
              <a:t>Mg</a:t>
            </a:r>
            <a:r>
              <a:rPr lang="en-US" altLang="en-US" baseline="30000"/>
              <a:t>2+</a:t>
            </a:r>
            <a:r>
              <a:rPr lang="en-US" altLang="en-US"/>
              <a:t> or Al</a:t>
            </a:r>
            <a:r>
              <a:rPr lang="en-US" altLang="en-US" baseline="30000"/>
              <a:t>3+</a:t>
            </a:r>
            <a:endParaRPr lang="en-US" altLang="en-US"/>
          </a:p>
          <a:p>
            <a:r>
              <a:rPr lang="en-US" altLang="en-US"/>
              <a:t>Au</a:t>
            </a:r>
            <a:r>
              <a:rPr lang="en-US" altLang="en-US" baseline="30000"/>
              <a:t>+</a:t>
            </a:r>
            <a:r>
              <a:rPr lang="en-US" altLang="en-US"/>
              <a:t> or Au</a:t>
            </a:r>
            <a:r>
              <a:rPr lang="en-US" altLang="en-US" baseline="30000"/>
              <a:t>3+</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nodeType="clickEffect">
                                  <p:stCondLst>
                                    <p:cond delay="0"/>
                                  </p:stCondLst>
                                  <p:childTnLst>
                                    <p:set>
                                      <p:cBhvr>
                                        <p:cTn id="30" dur="1" fill="hold">
                                          <p:stCondLst>
                                            <p:cond delay="0"/>
                                          </p:stCondLst>
                                        </p:cTn>
                                        <p:tgtEl>
                                          <p:spTgt spid="66563">
                                            <p:txEl>
                                              <p:pRg st="4" end="4"/>
                                            </p:txEl>
                                          </p:spTgt>
                                        </p:tgtEl>
                                        <p:attrNameLst>
                                          <p:attrName>style.visibility</p:attrName>
                                        </p:attrNameLst>
                                      </p:cBhvr>
                                      <p:to>
                                        <p:strVal val="visible"/>
                                      </p:to>
                                    </p:set>
                                    <p:anim calcmode="lin" valueType="num">
                                      <p:cBhvr additive="base">
                                        <p:cTn id="31" dur="500" fill="hold"/>
                                        <p:tgtEl>
                                          <p:spTgt spid="6656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65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nodeType="clickEffect">
                                  <p:stCondLst>
                                    <p:cond delay="0"/>
                                  </p:stCondLst>
                                  <p:childTnLst>
                                    <p:set>
                                      <p:cBhvr>
                                        <p:cTn id="36" dur="1" fill="hold">
                                          <p:stCondLst>
                                            <p:cond delay="0"/>
                                          </p:stCondLst>
                                        </p:cTn>
                                        <p:tgtEl>
                                          <p:spTgt spid="66563">
                                            <p:txEl>
                                              <p:pRg st="5" end="5"/>
                                            </p:txEl>
                                          </p:spTgt>
                                        </p:tgtEl>
                                        <p:attrNameLst>
                                          <p:attrName>style.visibility</p:attrName>
                                        </p:attrNameLst>
                                      </p:cBhvr>
                                      <p:to>
                                        <p:strVal val="visible"/>
                                      </p:to>
                                    </p:set>
                                    <p:anim calcmode="lin" valueType="num">
                                      <p:cBhvr additive="base">
                                        <p:cTn id="37" dur="500" fill="hold"/>
                                        <p:tgtEl>
                                          <p:spTgt spid="6656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65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a:extLst>
              <a:ext uri="{FF2B5EF4-FFF2-40B4-BE49-F238E27FC236}">
                <a16:creationId xmlns:a16="http://schemas.microsoft.com/office/drawing/2014/main" id="{48B5ACCB-726B-9B5D-7B0B-CEC978F709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 y="377825"/>
            <a:ext cx="8128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cover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5" name="Rectangle 3">
            <a:extLst>
              <a:ext uri="{FF2B5EF4-FFF2-40B4-BE49-F238E27FC236}">
                <a16:creationId xmlns:a16="http://schemas.microsoft.com/office/drawing/2014/main" id="{25ADEC05-BC93-3A43-27B4-0C88E8D318D9}"/>
              </a:ext>
            </a:extLst>
          </p:cNvPr>
          <p:cNvSpPr>
            <a:spLocks noGrp="1" noChangeArrowheads="1"/>
          </p:cNvSpPr>
          <p:nvPr>
            <p:ph type="body" idx="1"/>
          </p:nvPr>
        </p:nvSpPr>
        <p:spPr/>
        <p:txBody>
          <a:bodyPr/>
          <a:lstStyle/>
          <a:p>
            <a:r>
              <a:rPr lang="en-US" altLang="en-US"/>
              <a:t>Note for isoelctronic series:</a:t>
            </a:r>
          </a:p>
          <a:p>
            <a:endParaRPr lang="en-US" altLang="en-US"/>
          </a:p>
          <a:p>
            <a:r>
              <a:rPr lang="en-US" altLang="en-US"/>
              <a:t> Na</a:t>
            </a:r>
            <a:r>
              <a:rPr lang="en-US" altLang="en-US" baseline="30000"/>
              <a:t>+</a:t>
            </a:r>
            <a:r>
              <a:rPr lang="en-US" altLang="en-US"/>
              <a:t>, Mg</a:t>
            </a:r>
            <a:r>
              <a:rPr lang="en-US" altLang="en-US" baseline="30000"/>
              <a:t>2+</a:t>
            </a:r>
            <a:r>
              <a:rPr lang="en-US" altLang="en-US"/>
              <a:t>, Al</a:t>
            </a:r>
            <a:r>
              <a:rPr lang="en-US" altLang="en-US" baseline="30000"/>
              <a:t>3+</a:t>
            </a:r>
            <a:r>
              <a:rPr lang="en-US" altLang="en-US"/>
              <a:t>, N</a:t>
            </a:r>
            <a:r>
              <a:rPr lang="en-US" altLang="en-US" baseline="30000"/>
              <a:t>3-</a:t>
            </a:r>
            <a:r>
              <a:rPr lang="en-US" altLang="en-US"/>
              <a:t>, O</a:t>
            </a:r>
            <a:r>
              <a:rPr lang="en-US" altLang="en-US" baseline="30000"/>
              <a:t>2-</a:t>
            </a:r>
            <a:r>
              <a:rPr lang="en-US" altLang="en-US"/>
              <a:t>, F</a:t>
            </a:r>
            <a:r>
              <a:rPr lang="en-US" altLang="en-US" baseline="30000"/>
              <a:t>-</a:t>
            </a:r>
            <a:r>
              <a:rPr lang="en-US" altLang="en-US"/>
              <a:t>, </a:t>
            </a:r>
          </a:p>
          <a:p>
            <a:endParaRPr lang="en-US" altLang="en-US"/>
          </a:p>
          <a:p>
            <a:r>
              <a:rPr lang="en-US" altLang="en-US"/>
              <a:t>N</a:t>
            </a:r>
            <a:r>
              <a:rPr lang="en-US" altLang="en-US" baseline="30000"/>
              <a:t>3-</a:t>
            </a:r>
            <a:r>
              <a:rPr lang="en-US" altLang="en-US"/>
              <a:t>&gt; O</a:t>
            </a:r>
            <a:r>
              <a:rPr lang="en-US" altLang="en-US" baseline="30000"/>
              <a:t>2-</a:t>
            </a:r>
            <a:r>
              <a:rPr lang="en-US" altLang="en-US"/>
              <a:t>&gt; F</a:t>
            </a:r>
            <a:r>
              <a:rPr lang="en-US" altLang="en-US" baseline="30000"/>
              <a:t>-</a:t>
            </a:r>
            <a:r>
              <a:rPr lang="en-US" altLang="en-US"/>
              <a:t>&gt; Na</a:t>
            </a:r>
            <a:r>
              <a:rPr lang="en-US" altLang="en-US" baseline="30000"/>
              <a:t>+</a:t>
            </a:r>
            <a:r>
              <a:rPr lang="en-US" altLang="en-US"/>
              <a:t>&gt; Mg</a:t>
            </a:r>
            <a:r>
              <a:rPr lang="en-US" altLang="en-US" baseline="30000"/>
              <a:t>2+</a:t>
            </a:r>
            <a:r>
              <a:rPr lang="en-US" altLang="en-US"/>
              <a:t>&gt; Al</a:t>
            </a:r>
            <a:r>
              <a:rPr lang="en-US" altLang="en-US" baseline="30000"/>
              <a:t>3+</a:t>
            </a:r>
            <a:endParaRPr lang="en-US" altLang="en-US"/>
          </a:p>
          <a:p>
            <a:r>
              <a:rPr lang="en-US" altLang="en-US"/>
              <a:t>Most positive ion the smallest, most negative the largest </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blinds(horizontal)">
                                      <p:cBhvr>
                                        <p:cTn id="7" dur="500"/>
                                        <p:tgtEl>
                                          <p:spTgt spid="90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0115">
                                            <p:txEl>
                                              <p:pRg st="2" end="2"/>
                                            </p:txEl>
                                          </p:spTgt>
                                        </p:tgtEl>
                                        <p:attrNameLst>
                                          <p:attrName>style.visibility</p:attrName>
                                        </p:attrNameLst>
                                      </p:cBhvr>
                                      <p:to>
                                        <p:strVal val="visible"/>
                                      </p:to>
                                    </p:set>
                                    <p:animEffect transition="in" filter="blinds(horizontal)">
                                      <p:cBhvr>
                                        <p:cTn id="12" dur="500"/>
                                        <p:tgtEl>
                                          <p:spTgt spid="901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0115">
                                            <p:txEl>
                                              <p:pRg st="4" end="4"/>
                                            </p:txEl>
                                          </p:spTgt>
                                        </p:tgtEl>
                                        <p:attrNameLst>
                                          <p:attrName>style.visibility</p:attrName>
                                        </p:attrNameLst>
                                      </p:cBhvr>
                                      <p:to>
                                        <p:strVal val="visible"/>
                                      </p:to>
                                    </p:set>
                                    <p:animEffect transition="in" filter="blinds(horizontal)">
                                      <p:cBhvr>
                                        <p:cTn id="17" dur="500"/>
                                        <p:tgtEl>
                                          <p:spTgt spid="9011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0115">
                                            <p:txEl>
                                              <p:pRg st="5" end="5"/>
                                            </p:txEl>
                                          </p:spTgt>
                                        </p:tgtEl>
                                        <p:attrNameLst>
                                          <p:attrName>style.visibility</p:attrName>
                                        </p:attrNameLst>
                                      </p:cBhvr>
                                      <p:to>
                                        <p:strVal val="visible"/>
                                      </p:to>
                                    </p:set>
                                    <p:animEffect transition="in" filter="blinds(horizontal)">
                                      <p:cBhvr>
                                        <p:cTn id="22" dur="500"/>
                                        <p:tgtEl>
                                          <p:spTgt spid="90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9ADDE252-00C3-36F6-0735-56804B86340F}"/>
              </a:ext>
            </a:extLst>
          </p:cNvPr>
          <p:cNvSpPr>
            <a:spLocks noGrp="1" noChangeArrowheads="1"/>
          </p:cNvSpPr>
          <p:nvPr>
            <p:ph type="title"/>
          </p:nvPr>
        </p:nvSpPr>
        <p:spPr/>
        <p:txBody>
          <a:bodyPr/>
          <a:lstStyle/>
          <a:p>
            <a:r>
              <a:rPr lang="en-US" altLang="en-US"/>
              <a:t>Ionization energy</a:t>
            </a:r>
          </a:p>
        </p:txBody>
      </p:sp>
      <p:sp>
        <p:nvSpPr>
          <p:cNvPr id="67587" name="Rectangle 3">
            <a:extLst>
              <a:ext uri="{FF2B5EF4-FFF2-40B4-BE49-F238E27FC236}">
                <a16:creationId xmlns:a16="http://schemas.microsoft.com/office/drawing/2014/main" id="{6271BCCB-FD09-F15D-8486-6B44B67DBE7B}"/>
              </a:ext>
            </a:extLst>
          </p:cNvPr>
          <p:cNvSpPr>
            <a:spLocks noGrp="1" noChangeArrowheads="1"/>
          </p:cNvSpPr>
          <p:nvPr>
            <p:ph type="body" idx="1"/>
          </p:nvPr>
        </p:nvSpPr>
        <p:spPr/>
        <p:txBody>
          <a:bodyPr/>
          <a:lstStyle/>
          <a:p>
            <a:pPr>
              <a:lnSpc>
                <a:spcPct val="90000"/>
              </a:lnSpc>
            </a:pPr>
            <a:r>
              <a:rPr lang="en-US" altLang="en-US"/>
              <a:t>Minimum energy required to remove an electron from a </a:t>
            </a:r>
            <a:r>
              <a:rPr lang="en-US" altLang="en-US">
                <a:solidFill>
                  <a:srgbClr val="FF0000"/>
                </a:solidFill>
              </a:rPr>
              <a:t>ground-state, gaseous atom</a:t>
            </a:r>
          </a:p>
          <a:p>
            <a:pPr>
              <a:lnSpc>
                <a:spcPct val="90000"/>
              </a:lnSpc>
            </a:pPr>
            <a:r>
              <a:rPr lang="en-US" altLang="en-US"/>
              <a:t>Energy always positive (</a:t>
            </a:r>
            <a:r>
              <a:rPr lang="en-US" altLang="en-US" u="sng"/>
              <a:t>requires</a:t>
            </a:r>
            <a:r>
              <a:rPr lang="en-US" altLang="en-US"/>
              <a:t> energy)</a:t>
            </a:r>
          </a:p>
          <a:p>
            <a:pPr>
              <a:lnSpc>
                <a:spcPct val="90000"/>
              </a:lnSpc>
            </a:pPr>
            <a:r>
              <a:rPr lang="en-US" altLang="en-US"/>
              <a:t>Measures how tightly the e</a:t>
            </a:r>
            <a:r>
              <a:rPr lang="en-US" altLang="en-US" baseline="30000"/>
              <a:t>-</a:t>
            </a:r>
            <a:r>
              <a:rPr lang="en-US" altLang="en-US"/>
              <a:t> is held in atom (think size also)</a:t>
            </a:r>
          </a:p>
          <a:p>
            <a:pPr>
              <a:lnSpc>
                <a:spcPct val="90000"/>
              </a:lnSpc>
            </a:pPr>
            <a:r>
              <a:rPr lang="en-US" altLang="en-US"/>
              <a:t>Energy associated with this reaction:  	</a:t>
            </a:r>
          </a:p>
          <a:p>
            <a:pPr>
              <a:lnSpc>
                <a:spcPct val="90000"/>
              </a:lnSpc>
            </a:pPr>
            <a:endParaRPr lang="en-US" altLang="en-US"/>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 fill="hold"/>
                                        <p:tgtEl>
                                          <p:spTgt spid="675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75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D7337A29-26A5-06CB-8461-E0D0E7C8CF4C}"/>
              </a:ext>
            </a:extLst>
          </p:cNvPr>
          <p:cNvSpPr>
            <a:spLocks noGrp="1" noChangeArrowheads="1"/>
          </p:cNvSpPr>
          <p:nvPr>
            <p:ph type="title"/>
          </p:nvPr>
        </p:nvSpPr>
        <p:spPr/>
        <p:txBody>
          <a:bodyPr/>
          <a:lstStyle/>
          <a:p>
            <a:r>
              <a:rPr lang="en-US" altLang="en-US"/>
              <a:t>Trends in ionization energy</a:t>
            </a:r>
          </a:p>
        </p:txBody>
      </p:sp>
      <p:sp>
        <p:nvSpPr>
          <p:cNvPr id="68611" name="Rectangle 3">
            <a:extLst>
              <a:ext uri="{FF2B5EF4-FFF2-40B4-BE49-F238E27FC236}">
                <a16:creationId xmlns:a16="http://schemas.microsoft.com/office/drawing/2014/main" id="{5ACC5D1B-DE0C-9895-9F31-9FEC6BEAFDC4}"/>
              </a:ext>
            </a:extLst>
          </p:cNvPr>
          <p:cNvSpPr>
            <a:spLocks noGrp="1" noChangeArrowheads="1"/>
          </p:cNvSpPr>
          <p:nvPr>
            <p:ph type="body" idx="1"/>
          </p:nvPr>
        </p:nvSpPr>
        <p:spPr/>
        <p:txBody>
          <a:bodyPr/>
          <a:lstStyle/>
          <a:p>
            <a:r>
              <a:rPr lang="en-US" altLang="en-US"/>
              <a:t>Top to bottom in group: 1st I.E. __creases. Why?</a:t>
            </a:r>
          </a:p>
          <a:p>
            <a:r>
              <a:rPr lang="en-US" altLang="en-US"/>
              <a:t>Across a period, 1st I.E. __creases (irregularly)  Why?  Note that noble gases have the largest I.E. in a given period; the halogens the next highest; the alkali metals the lowest, etc.</a:t>
            </a:r>
          </a:p>
          <a:p>
            <a:endParaRPr lang="en-US" alt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13875CBB-5D90-BFC7-269A-C76D7383835C}"/>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635" name="Rectangle 3">
            <a:extLst>
              <a:ext uri="{FF2B5EF4-FFF2-40B4-BE49-F238E27FC236}">
                <a16:creationId xmlns:a16="http://schemas.microsoft.com/office/drawing/2014/main" id="{0DBF7DC9-EAF4-532A-84D5-BF6E4A57CA42}"/>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69636" name="Picture 4">
            <a:extLst>
              <a:ext uri="{FF2B5EF4-FFF2-40B4-BE49-F238E27FC236}">
                <a16:creationId xmlns:a16="http://schemas.microsoft.com/office/drawing/2014/main" id="{EA3E9F23-AA0E-7574-0764-CECC35AFB0A9}"/>
              </a:ext>
            </a:extLst>
          </p:cNvPr>
          <p:cNvPicPr>
            <a:picLocks noChangeArrowheads="1"/>
          </p:cNvPicPr>
          <p:nvPr/>
        </p:nvPicPr>
        <p:blipFill>
          <a:blip r:embed="rId3">
            <a:extLst>
              <a:ext uri="{28A0092B-C50C-407E-A947-70E740481C1C}">
                <a14:useLocalDpi xmlns:a14="http://schemas.microsoft.com/office/drawing/2010/main" val="0"/>
              </a:ext>
            </a:extLst>
          </a:blip>
          <a:srcRect l="2888" t="20398" r="5110" b="4091"/>
          <a:stretch>
            <a:fillRect/>
          </a:stretch>
        </p:blipFill>
        <p:spPr bwMode="auto">
          <a:xfrm>
            <a:off x="1027113" y="790575"/>
            <a:ext cx="74310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9637" name="Rectangle 5">
            <a:extLst>
              <a:ext uri="{FF2B5EF4-FFF2-40B4-BE49-F238E27FC236}">
                <a16:creationId xmlns:a16="http://schemas.microsoft.com/office/drawing/2014/main" id="{23EDB1B3-7845-E13B-6992-A9F768D081C0}"/>
              </a:ext>
            </a:extLst>
          </p:cNvPr>
          <p:cNvSpPr>
            <a:spLocks noChangeArrowheads="1"/>
          </p:cNvSpPr>
          <p:nvPr/>
        </p:nvSpPr>
        <p:spPr bwMode="auto">
          <a:xfrm rot="1200000">
            <a:off x="1227138" y="1925638"/>
            <a:ext cx="7299325" cy="1249362"/>
          </a:xfrm>
          <a:prstGeom prst="rect">
            <a:avLst/>
          </a:prstGeom>
          <a:noFill/>
          <a:ln w="25400">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638" name="Rectangle 6">
            <a:extLst>
              <a:ext uri="{FF2B5EF4-FFF2-40B4-BE49-F238E27FC236}">
                <a16:creationId xmlns:a16="http://schemas.microsoft.com/office/drawing/2014/main" id="{DB8B5FF7-1114-2E1D-763E-4EDDF37B20C7}"/>
              </a:ext>
            </a:extLst>
          </p:cNvPr>
          <p:cNvSpPr>
            <a:spLocks noChangeArrowheads="1"/>
          </p:cNvSpPr>
          <p:nvPr/>
        </p:nvSpPr>
        <p:spPr bwMode="auto">
          <a:xfrm>
            <a:off x="84138" y="5464175"/>
            <a:ext cx="898207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ltLang="en-US">
                <a:solidFill>
                  <a:srgbClr val="000099"/>
                </a:solidFill>
                <a:latin typeface="Times New Roman" panose="02020603050405020304" pitchFamily="18" charset="0"/>
              </a:rPr>
              <a:t>In a group (column), I</a:t>
            </a:r>
            <a:r>
              <a:rPr lang="en-US" altLang="en-US" baseline="-25000">
                <a:solidFill>
                  <a:srgbClr val="000099"/>
                </a:solidFill>
                <a:latin typeface="Times New Roman" panose="02020603050405020304" pitchFamily="18" charset="0"/>
              </a:rPr>
              <a:t>1</a:t>
            </a:r>
            <a:r>
              <a:rPr lang="en-US" altLang="en-US">
                <a:solidFill>
                  <a:srgbClr val="000099"/>
                </a:solidFill>
                <a:latin typeface="Times New Roman" panose="02020603050405020304" pitchFamily="18" charset="0"/>
              </a:rPr>
              <a:t> </a:t>
            </a:r>
            <a:r>
              <a:rPr lang="en-US" altLang="en-US" u="sng">
                <a:solidFill>
                  <a:srgbClr val="000099"/>
                </a:solidFill>
                <a:latin typeface="Times New Roman" panose="02020603050405020304" pitchFamily="18" charset="0"/>
              </a:rPr>
              <a:t>decreases</a:t>
            </a:r>
            <a:r>
              <a:rPr lang="en-US" altLang="en-US">
                <a:solidFill>
                  <a:srgbClr val="000099"/>
                </a:solidFill>
                <a:latin typeface="Times New Roman" panose="02020603050405020304" pitchFamily="18" charset="0"/>
              </a:rPr>
              <a:t> with </a:t>
            </a:r>
            <a:r>
              <a:rPr lang="en-US" altLang="en-US" u="sng">
                <a:solidFill>
                  <a:srgbClr val="000099"/>
                </a:solidFill>
                <a:latin typeface="Times New Roman" panose="02020603050405020304" pitchFamily="18" charset="0"/>
              </a:rPr>
              <a:t>increasing Z</a:t>
            </a:r>
            <a:r>
              <a:rPr lang="en-US" altLang="en-US">
                <a:solidFill>
                  <a:srgbClr val="000099"/>
                </a:solidFill>
                <a:latin typeface="Times New Roman" panose="02020603050405020304" pitchFamily="18" charset="0"/>
              </a:rPr>
              <a:t>. </a:t>
            </a:r>
          </a:p>
          <a:p>
            <a:r>
              <a:rPr lang="en-US" altLang="en-US">
                <a:solidFill>
                  <a:srgbClr val="000099"/>
                </a:solidFill>
                <a:latin typeface="Times New Roman" panose="02020603050405020304" pitchFamily="18" charset="0"/>
              </a:rPr>
              <a:t>valence e</a:t>
            </a:r>
            <a:r>
              <a:rPr lang="en-US" altLang="en-US" baseline="30000">
                <a:solidFill>
                  <a:srgbClr val="000099"/>
                </a:solidFill>
                <a:latin typeface="Times New Roman" panose="02020603050405020304" pitchFamily="18" charset="0"/>
              </a:rPr>
              <a:t>’s</a:t>
            </a:r>
            <a:r>
              <a:rPr lang="en-US" altLang="en-US">
                <a:solidFill>
                  <a:srgbClr val="000099"/>
                </a:solidFill>
                <a:latin typeface="Times New Roman" panose="02020603050405020304" pitchFamily="18" charset="0"/>
              </a:rPr>
              <a:t> with larger n</a:t>
            </a:r>
            <a:r>
              <a:rPr lang="en-US" altLang="en-US" baseline="30000">
                <a:solidFill>
                  <a:srgbClr val="000099"/>
                </a:solidFill>
                <a:latin typeface="Times New Roman" panose="02020603050405020304" pitchFamily="18" charset="0"/>
              </a:rPr>
              <a:t>  </a:t>
            </a:r>
            <a:r>
              <a:rPr lang="en-US" altLang="en-US">
                <a:solidFill>
                  <a:srgbClr val="000099"/>
                </a:solidFill>
                <a:latin typeface="Times New Roman" panose="02020603050405020304" pitchFamily="18" charset="0"/>
              </a:rPr>
              <a:t>are further from the nucleus, less tightly held</a:t>
            </a:r>
          </a:p>
        </p:txBody>
      </p:sp>
      <p:sp>
        <p:nvSpPr>
          <p:cNvPr id="69639" name="Rectangle 7">
            <a:extLst>
              <a:ext uri="{FF2B5EF4-FFF2-40B4-BE49-F238E27FC236}">
                <a16:creationId xmlns:a16="http://schemas.microsoft.com/office/drawing/2014/main" id="{17E0FF27-BFB2-7626-4F4B-8632940C9937}"/>
              </a:ext>
            </a:extLst>
          </p:cNvPr>
          <p:cNvSpPr>
            <a:spLocks noChangeArrowheads="1"/>
          </p:cNvSpPr>
          <p:nvPr/>
        </p:nvSpPr>
        <p:spPr bwMode="auto">
          <a:xfrm>
            <a:off x="2424113" y="152400"/>
            <a:ext cx="43973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3600" b="1">
                <a:latin typeface="Times New Roman" panose="02020603050405020304" pitchFamily="18" charset="0"/>
              </a:rPr>
              <a:t>Variation of I</a:t>
            </a:r>
            <a:r>
              <a:rPr lang="en-US" altLang="en-US" sz="3600" b="1" baseline="-25000">
                <a:latin typeface="Times New Roman" panose="02020603050405020304" pitchFamily="18" charset="0"/>
              </a:rPr>
              <a:t>1</a:t>
            </a:r>
            <a:r>
              <a:rPr lang="en-US" altLang="en-US" sz="3600" b="1">
                <a:latin typeface="Times New Roman" panose="02020603050405020304" pitchFamily="18" charset="0"/>
              </a:rPr>
              <a:t> with Z</a:t>
            </a:r>
          </a:p>
        </p:txBody>
      </p:sp>
    </p:spTree>
  </p:cSld>
  <p:clrMapOvr>
    <a:masterClrMapping/>
  </p:clrMapOvr>
  <p:transition>
    <p:randomBa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C582B92-B796-00B3-9FDE-23E31559E2B5}"/>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659" name="Rectangle 3">
            <a:extLst>
              <a:ext uri="{FF2B5EF4-FFF2-40B4-BE49-F238E27FC236}">
                <a16:creationId xmlns:a16="http://schemas.microsoft.com/office/drawing/2014/main" id="{1CA4BA3D-0462-9AB3-6F15-4744011C5F7C}"/>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70660" name="Picture 4">
            <a:extLst>
              <a:ext uri="{FF2B5EF4-FFF2-40B4-BE49-F238E27FC236}">
                <a16:creationId xmlns:a16="http://schemas.microsoft.com/office/drawing/2014/main" id="{3351F824-3DA5-E26C-0BB2-B91F70275EED}"/>
              </a:ext>
            </a:extLst>
          </p:cNvPr>
          <p:cNvPicPr>
            <a:picLocks noChangeArrowheads="1"/>
          </p:cNvPicPr>
          <p:nvPr/>
        </p:nvPicPr>
        <p:blipFill>
          <a:blip r:embed="rId3">
            <a:extLst>
              <a:ext uri="{28A0092B-C50C-407E-A947-70E740481C1C}">
                <a14:useLocalDpi xmlns:a14="http://schemas.microsoft.com/office/drawing/2010/main" val="0"/>
              </a:ext>
            </a:extLst>
          </a:blip>
          <a:srcRect t="20190" r="5589" b="4294"/>
          <a:stretch>
            <a:fillRect/>
          </a:stretch>
        </p:blipFill>
        <p:spPr bwMode="auto">
          <a:xfrm>
            <a:off x="609600" y="700088"/>
            <a:ext cx="8153400" cy="488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661" name="Rectangle 5">
            <a:extLst>
              <a:ext uri="{FF2B5EF4-FFF2-40B4-BE49-F238E27FC236}">
                <a16:creationId xmlns:a16="http://schemas.microsoft.com/office/drawing/2014/main" id="{CCA9947B-AD16-4D57-7C15-AC8EE2935632}"/>
              </a:ext>
            </a:extLst>
          </p:cNvPr>
          <p:cNvSpPr>
            <a:spLocks noChangeArrowheads="1"/>
          </p:cNvSpPr>
          <p:nvPr/>
        </p:nvSpPr>
        <p:spPr bwMode="auto">
          <a:xfrm rot="16980000">
            <a:off x="173832" y="2616994"/>
            <a:ext cx="4148137" cy="714375"/>
          </a:xfrm>
          <a:prstGeom prst="rect">
            <a:avLst/>
          </a:prstGeom>
          <a:noFill/>
          <a:ln w="254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662" name="Rectangle 6">
            <a:extLst>
              <a:ext uri="{FF2B5EF4-FFF2-40B4-BE49-F238E27FC236}">
                <a16:creationId xmlns:a16="http://schemas.microsoft.com/office/drawing/2014/main" id="{A97623E7-8821-94A1-2E75-91CFF67319C0}"/>
              </a:ext>
            </a:extLst>
          </p:cNvPr>
          <p:cNvSpPr>
            <a:spLocks noChangeArrowheads="1"/>
          </p:cNvSpPr>
          <p:nvPr/>
        </p:nvSpPr>
        <p:spPr bwMode="auto">
          <a:xfrm>
            <a:off x="123825" y="5554663"/>
            <a:ext cx="7675563"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a:solidFill>
                  <a:srgbClr val="000099"/>
                </a:solidFill>
                <a:latin typeface="Times New Roman" panose="02020603050405020304" pitchFamily="18" charset="0"/>
              </a:rPr>
              <a:t>Across a period (row), I</a:t>
            </a:r>
            <a:r>
              <a:rPr lang="en-US" altLang="en-US" baseline="-25000">
                <a:solidFill>
                  <a:srgbClr val="000099"/>
                </a:solidFill>
                <a:latin typeface="Times New Roman" panose="02020603050405020304" pitchFamily="18" charset="0"/>
              </a:rPr>
              <a:t>1</a:t>
            </a:r>
            <a:r>
              <a:rPr lang="en-US" altLang="en-US">
                <a:solidFill>
                  <a:srgbClr val="000099"/>
                </a:solidFill>
                <a:latin typeface="Times New Roman" panose="02020603050405020304" pitchFamily="18" charset="0"/>
              </a:rPr>
              <a:t> mainly </a:t>
            </a:r>
            <a:r>
              <a:rPr lang="en-US" altLang="en-US" u="sng">
                <a:solidFill>
                  <a:srgbClr val="000099"/>
                </a:solidFill>
                <a:latin typeface="Times New Roman" panose="02020603050405020304" pitchFamily="18" charset="0"/>
              </a:rPr>
              <a:t>increases</a:t>
            </a:r>
            <a:r>
              <a:rPr lang="en-US" altLang="en-US">
                <a:solidFill>
                  <a:srgbClr val="000099"/>
                </a:solidFill>
                <a:latin typeface="Times New Roman" panose="02020603050405020304" pitchFamily="18" charset="0"/>
              </a:rPr>
              <a:t> with </a:t>
            </a:r>
            <a:r>
              <a:rPr lang="en-US" altLang="en-US" u="sng">
                <a:solidFill>
                  <a:srgbClr val="000099"/>
                </a:solidFill>
                <a:latin typeface="Times New Roman" panose="02020603050405020304" pitchFamily="18" charset="0"/>
              </a:rPr>
              <a:t>increasing Z</a:t>
            </a:r>
            <a:r>
              <a:rPr lang="en-US" altLang="en-US">
                <a:solidFill>
                  <a:srgbClr val="000099"/>
                </a:solidFill>
                <a:latin typeface="Times New Roman" panose="02020603050405020304" pitchFamily="18" charset="0"/>
              </a:rPr>
              <a:t>. </a:t>
            </a:r>
          </a:p>
          <a:p>
            <a:r>
              <a:rPr lang="en-US" altLang="en-US">
                <a:solidFill>
                  <a:srgbClr val="000099"/>
                </a:solidFill>
                <a:latin typeface="Times New Roman" panose="02020603050405020304" pitchFamily="18" charset="0"/>
              </a:rPr>
              <a:t>Because of increasing nuclear charge (Z) </a:t>
            </a:r>
          </a:p>
          <a:p>
            <a:endParaRPr lang="en-US" altLang="en-US">
              <a:solidFill>
                <a:srgbClr val="000099"/>
              </a:solidFill>
              <a:latin typeface="Times New Roman" panose="02020603050405020304" pitchFamily="18" charset="0"/>
            </a:endParaRPr>
          </a:p>
        </p:txBody>
      </p:sp>
      <p:sp>
        <p:nvSpPr>
          <p:cNvPr id="70663" name="Rectangle 7">
            <a:extLst>
              <a:ext uri="{FF2B5EF4-FFF2-40B4-BE49-F238E27FC236}">
                <a16:creationId xmlns:a16="http://schemas.microsoft.com/office/drawing/2014/main" id="{9AE26DC4-CB88-6344-0505-2B35A4FFD58E}"/>
              </a:ext>
            </a:extLst>
          </p:cNvPr>
          <p:cNvSpPr>
            <a:spLocks noChangeArrowheads="1"/>
          </p:cNvSpPr>
          <p:nvPr/>
        </p:nvSpPr>
        <p:spPr bwMode="auto">
          <a:xfrm>
            <a:off x="2271713" y="76200"/>
            <a:ext cx="43973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3600" b="1">
                <a:latin typeface="Times New Roman" panose="02020603050405020304" pitchFamily="18" charset="0"/>
              </a:rPr>
              <a:t>Variation of I</a:t>
            </a:r>
            <a:r>
              <a:rPr lang="en-US" altLang="en-US" sz="3600" b="1" baseline="-25000">
                <a:latin typeface="Times New Roman" panose="02020603050405020304" pitchFamily="18" charset="0"/>
              </a:rPr>
              <a:t>1</a:t>
            </a:r>
            <a:r>
              <a:rPr lang="en-US" altLang="en-US" sz="3600" b="1">
                <a:latin typeface="Times New Roman" panose="02020603050405020304" pitchFamily="18" charset="0"/>
              </a:rPr>
              <a:t> with Z</a:t>
            </a:r>
          </a:p>
        </p:txBody>
      </p:sp>
    </p:spTree>
  </p:cSld>
  <p:clrMapOvr>
    <a:masterClrMapping/>
  </p:clrMapOvr>
  <p:transition>
    <p:checker dir="vert"/>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E8348A60-108B-86C0-0BC2-1EF9F5CB5693}"/>
              </a:ext>
            </a:extLst>
          </p:cNvPr>
          <p:cNvSpPr>
            <a:spLocks noGrp="1" noChangeArrowheads="1"/>
          </p:cNvSpPr>
          <p:nvPr>
            <p:ph type="title"/>
          </p:nvPr>
        </p:nvSpPr>
        <p:spPr/>
        <p:txBody>
          <a:bodyPr/>
          <a:lstStyle/>
          <a:p>
            <a:r>
              <a:rPr lang="en-US" altLang="en-US"/>
              <a:t>Arrange in order of increasing I.E.</a:t>
            </a:r>
          </a:p>
        </p:txBody>
      </p:sp>
      <p:sp>
        <p:nvSpPr>
          <p:cNvPr id="78851" name="Rectangle 3">
            <a:extLst>
              <a:ext uri="{FF2B5EF4-FFF2-40B4-BE49-F238E27FC236}">
                <a16:creationId xmlns:a16="http://schemas.microsoft.com/office/drawing/2014/main" id="{955B799D-7602-813B-0845-C62E5ADF6C1B}"/>
              </a:ext>
            </a:extLst>
          </p:cNvPr>
          <p:cNvSpPr>
            <a:spLocks noGrp="1" noChangeArrowheads="1"/>
          </p:cNvSpPr>
          <p:nvPr>
            <p:ph type="body" idx="1"/>
          </p:nvPr>
        </p:nvSpPr>
        <p:spPr/>
        <p:txBody>
          <a:bodyPr/>
          <a:lstStyle/>
          <a:p>
            <a:r>
              <a:rPr lang="en-US" altLang="en-US"/>
              <a:t>N, O, F</a:t>
            </a:r>
          </a:p>
          <a:p>
            <a:r>
              <a:rPr lang="en-US" altLang="en-US"/>
              <a:t>Li, K, Cs</a:t>
            </a:r>
          </a:p>
          <a:p>
            <a:r>
              <a:rPr lang="en-US" altLang="en-US"/>
              <a:t>Cl, Br, I</a:t>
            </a:r>
          </a:p>
          <a:p>
            <a:endParaRPr lang="en-US" altLang="en-US"/>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9D56AC08-68FE-F511-BAAC-1374B7531DF3}"/>
              </a:ext>
            </a:extLst>
          </p:cNvPr>
          <p:cNvSpPr>
            <a:spLocks noGrp="1" noChangeArrowheads="1"/>
          </p:cNvSpPr>
          <p:nvPr>
            <p:ph type="title"/>
          </p:nvPr>
        </p:nvSpPr>
        <p:spPr/>
        <p:txBody>
          <a:bodyPr/>
          <a:lstStyle/>
          <a:p>
            <a:r>
              <a:rPr lang="en-US" altLang="en-US"/>
              <a:t>Electron affinity</a:t>
            </a:r>
          </a:p>
        </p:txBody>
      </p:sp>
      <p:sp>
        <p:nvSpPr>
          <p:cNvPr id="71683" name="Rectangle 3">
            <a:extLst>
              <a:ext uri="{FF2B5EF4-FFF2-40B4-BE49-F238E27FC236}">
                <a16:creationId xmlns:a16="http://schemas.microsoft.com/office/drawing/2014/main" id="{D5609029-2E54-E59D-5E6C-E278B7CF232B}"/>
              </a:ext>
            </a:extLst>
          </p:cNvPr>
          <p:cNvSpPr>
            <a:spLocks noGrp="1" noChangeArrowheads="1"/>
          </p:cNvSpPr>
          <p:nvPr>
            <p:ph type="body" idx="1"/>
          </p:nvPr>
        </p:nvSpPr>
        <p:spPr/>
        <p:txBody>
          <a:bodyPr/>
          <a:lstStyle/>
          <a:p>
            <a:r>
              <a:rPr lang="en-US" altLang="en-US"/>
              <a:t>Electron affinity is energy </a:t>
            </a:r>
            <a:r>
              <a:rPr lang="en-US" altLang="en-US">
                <a:solidFill>
                  <a:srgbClr val="CC3399"/>
                </a:solidFill>
              </a:rPr>
              <a:t>change</a:t>
            </a:r>
            <a:r>
              <a:rPr lang="en-US" altLang="en-US"/>
              <a:t> when an e</a:t>
            </a:r>
            <a:r>
              <a:rPr lang="en-US" altLang="en-US" baseline="30000"/>
              <a:t>-</a:t>
            </a:r>
            <a:r>
              <a:rPr lang="en-US" altLang="en-US"/>
              <a:t> adds to a </a:t>
            </a:r>
            <a:r>
              <a:rPr lang="en-US" altLang="en-US">
                <a:solidFill>
                  <a:srgbClr val="CC3399"/>
                </a:solidFill>
              </a:rPr>
              <a:t>gas-phase, ground-state</a:t>
            </a:r>
            <a:r>
              <a:rPr lang="en-US" altLang="en-US"/>
              <a:t> atom</a:t>
            </a:r>
          </a:p>
          <a:p>
            <a:r>
              <a:rPr lang="en-US" altLang="en-US"/>
              <a:t>Energy associated with this reaction:	</a:t>
            </a:r>
          </a:p>
          <a:p>
            <a:pPr lvl="1"/>
            <a:r>
              <a:rPr lang="en-US" altLang="en-US"/>
              <a:t>        </a:t>
            </a:r>
          </a:p>
          <a:p>
            <a:r>
              <a:rPr lang="en-US" altLang="en-US" u="sng"/>
              <a:t>Positive</a:t>
            </a:r>
            <a:r>
              <a:rPr lang="en-US" altLang="en-US"/>
              <a:t> EA means that energy is released, e- addition is </a:t>
            </a:r>
            <a:r>
              <a:rPr lang="en-US" altLang="en-US" u="sng"/>
              <a:t>favorable </a:t>
            </a:r>
            <a:r>
              <a:rPr lang="en-US" altLang="en-US"/>
              <a:t>and anion is stable!</a:t>
            </a:r>
          </a:p>
          <a:p>
            <a:r>
              <a:rPr lang="en-US" altLang="en-US"/>
              <a:t>First EA’s mostly positive, a few negative</a:t>
            </a:r>
          </a:p>
          <a:p>
            <a:endParaRPr lang="en-US" alt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12" fill="hold" nodeType="with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 calcmode="lin" valueType="num">
                                      <p:cBhvr additive="base">
                                        <p:cTn id="17"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2" fill="hold" nodeType="clickEffect">
                                  <p:stCondLst>
                                    <p:cond delay="0"/>
                                  </p:stCondLst>
                                  <p:childTnLst>
                                    <p:set>
                                      <p:cBhvr>
                                        <p:cTn id="22" dur="1" fill="hold">
                                          <p:stCondLst>
                                            <p:cond delay="0"/>
                                          </p:stCondLst>
                                        </p:cTn>
                                        <p:tgtEl>
                                          <p:spTgt spid="71683">
                                            <p:txEl>
                                              <p:pRg st="3" end="3"/>
                                            </p:txEl>
                                          </p:spTgt>
                                        </p:tgtEl>
                                        <p:attrNameLst>
                                          <p:attrName>style.visibility</p:attrName>
                                        </p:attrNameLst>
                                      </p:cBhvr>
                                      <p:to>
                                        <p:strVal val="visible"/>
                                      </p:to>
                                    </p:set>
                                    <p:anim calcmode="lin" valueType="num">
                                      <p:cBhvr additive="base">
                                        <p:cTn id="23"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2" fill="hold" nodeType="clickEffect">
                                  <p:stCondLst>
                                    <p:cond delay="0"/>
                                  </p:stCondLst>
                                  <p:childTnLst>
                                    <p:set>
                                      <p:cBhvr>
                                        <p:cTn id="28" dur="1" fill="hold">
                                          <p:stCondLst>
                                            <p:cond delay="0"/>
                                          </p:stCondLst>
                                        </p:cTn>
                                        <p:tgtEl>
                                          <p:spTgt spid="71683">
                                            <p:txEl>
                                              <p:pRg st="4" end="4"/>
                                            </p:txEl>
                                          </p:spTgt>
                                        </p:tgtEl>
                                        <p:attrNameLst>
                                          <p:attrName>style.visibility</p:attrName>
                                        </p:attrNameLst>
                                      </p:cBhvr>
                                      <p:to>
                                        <p:strVal val="visible"/>
                                      </p:to>
                                    </p:set>
                                    <p:anim calcmode="lin" valueType="num">
                                      <p:cBhvr additive="base">
                                        <p:cTn id="29" dur="500" fill="hold"/>
                                        <p:tgtEl>
                                          <p:spTgt spid="7168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16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2B63CAD8-6878-DD19-0480-EA4553C0AABF}"/>
              </a:ext>
            </a:extLst>
          </p:cNvPr>
          <p:cNvSpPr>
            <a:spLocks noGrp="1" noChangeArrowheads="1"/>
          </p:cNvSpPr>
          <p:nvPr>
            <p:ph type="title"/>
          </p:nvPr>
        </p:nvSpPr>
        <p:spPr/>
        <p:txBody>
          <a:bodyPr/>
          <a:lstStyle/>
          <a:p>
            <a:r>
              <a:rPr lang="en-US" altLang="en-US"/>
              <a:t>Trends in  electron affinities</a:t>
            </a:r>
          </a:p>
        </p:txBody>
      </p:sp>
      <p:sp>
        <p:nvSpPr>
          <p:cNvPr id="72707" name="Rectangle 3">
            <a:extLst>
              <a:ext uri="{FF2B5EF4-FFF2-40B4-BE49-F238E27FC236}">
                <a16:creationId xmlns:a16="http://schemas.microsoft.com/office/drawing/2014/main" id="{3B88475B-F843-D566-5F75-66E158031ECD}"/>
              </a:ext>
            </a:extLst>
          </p:cNvPr>
          <p:cNvSpPr>
            <a:spLocks noGrp="1" noChangeArrowheads="1"/>
          </p:cNvSpPr>
          <p:nvPr>
            <p:ph type="body" idx="1"/>
          </p:nvPr>
        </p:nvSpPr>
        <p:spPr/>
        <p:txBody>
          <a:bodyPr/>
          <a:lstStyle/>
          <a:p>
            <a:r>
              <a:rPr lang="en-US" altLang="en-US"/>
              <a:t>Decrease down a group and increase across a period in general but there are not clear cut trends as with atomic size and I.E.</a:t>
            </a:r>
          </a:p>
          <a:p>
            <a:endParaRPr lang="en-US" altLang="en-US"/>
          </a:p>
          <a:p>
            <a:r>
              <a:rPr lang="en-US" altLang="en-US"/>
              <a:t>Nonmetals are more likely to accept e-s than metals. VIIA’s like to accept e-s the most.</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box(in)">
                                      <p:cBhvr>
                                        <p:cTn id="7" dur="500"/>
                                        <p:tgtEl>
                                          <p:spTgt spid="72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2707">
                                            <p:txEl>
                                              <p:pRg st="2" end="2"/>
                                            </p:txEl>
                                          </p:spTgt>
                                        </p:tgtEl>
                                        <p:attrNameLst>
                                          <p:attrName>style.visibility</p:attrName>
                                        </p:attrNameLst>
                                      </p:cBhvr>
                                      <p:to>
                                        <p:strVal val="visible"/>
                                      </p:to>
                                    </p:set>
                                    <p:animEffect transition="in" filter="box(in)">
                                      <p:cBhvr>
                                        <p:cTn id="12" dur="5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34046C7B-72D4-B522-7300-159CC0989913}"/>
              </a:ext>
            </a:extLst>
          </p:cNvPr>
          <p:cNvSpPr>
            <a:spLocks noGrp="1" noChangeArrowheads="1"/>
          </p:cNvSpPr>
          <p:nvPr>
            <p:ph type="body" idx="1"/>
          </p:nvPr>
        </p:nvSpPr>
        <p:spPr>
          <a:xfrm>
            <a:off x="685800" y="381000"/>
            <a:ext cx="7772400" cy="5715000"/>
          </a:xfrm>
        </p:spPr>
        <p:txBody>
          <a:bodyPr/>
          <a:lstStyle/>
          <a:p>
            <a:r>
              <a:rPr lang="en-US" altLang="en-US"/>
              <a:t>_______: (families) are the columns of elements. The elements in the groups have similar chemical properties and predictable trends in physical properties.</a:t>
            </a:r>
          </a:p>
          <a:p>
            <a:endParaRPr lang="en-US" altLang="en-US"/>
          </a:p>
          <a:p>
            <a:r>
              <a:rPr lang="en-US" altLang="en-US"/>
              <a:t>Groups also have labels. Group A elements are the _____________ elements and the Group B are the ___________ elements. </a:t>
            </a:r>
            <a:br>
              <a:rPr lang="en-US" altLang="en-US"/>
            </a:br>
            <a:endParaRPr lang="en-US" altLang="en-US"/>
          </a:p>
          <a:p>
            <a:r>
              <a:rPr lang="en-US" altLang="en-US"/>
              <a:t>Note that there is another way of labeling the groups with nos. 1-18.</a:t>
            </a:r>
          </a:p>
        </p:txBody>
      </p:sp>
      <p:sp>
        <p:nvSpPr>
          <p:cNvPr id="7172" name="Line 4">
            <a:extLst>
              <a:ext uri="{FF2B5EF4-FFF2-40B4-BE49-F238E27FC236}">
                <a16:creationId xmlns:a16="http://schemas.microsoft.com/office/drawing/2014/main" id="{6E5468F3-F377-FF7B-8E7E-D3B24319B08D}"/>
              </a:ext>
            </a:extLst>
          </p:cNvPr>
          <p:cNvSpPr>
            <a:spLocks noChangeShapeType="1"/>
          </p:cNvSpPr>
          <p:nvPr/>
        </p:nvSpPr>
        <p:spPr bwMode="auto">
          <a:xfrm>
            <a:off x="914400" y="990600"/>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checkerboard(across)">
                                      <p:cBhvr>
                                        <p:cTn id="12" dur="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checkerboard(across)">
                                      <p:cBhvr>
                                        <p:cTn id="17"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a:extLst>
              <a:ext uri="{FF2B5EF4-FFF2-40B4-BE49-F238E27FC236}">
                <a16:creationId xmlns:a16="http://schemas.microsoft.com/office/drawing/2014/main" id="{353E8BCE-C24B-8B64-6ECE-23A2C16C2AC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 y="381000"/>
            <a:ext cx="8115300" cy="608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Ba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2">
            <a:extLst>
              <a:ext uri="{FF2B5EF4-FFF2-40B4-BE49-F238E27FC236}">
                <a16:creationId xmlns:a16="http://schemas.microsoft.com/office/drawing/2014/main" id="{B0D69CA8-5F1A-CDB5-C658-E5261470E80E}"/>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8F7DF578-D4D9-98A5-57DD-6894740F1F0B}"/>
              </a:ext>
            </a:extLst>
          </p:cNvPr>
          <p:cNvSpPr>
            <a:spLocks noGrp="1" noChangeArrowheads="1"/>
          </p:cNvSpPr>
          <p:nvPr>
            <p:ph type="body" idx="1"/>
          </p:nvPr>
        </p:nvSpPr>
        <p:spPr>
          <a:xfrm>
            <a:off x="685800" y="1295400"/>
            <a:ext cx="7772400" cy="4800600"/>
          </a:xfrm>
        </p:spPr>
        <p:txBody>
          <a:bodyPr/>
          <a:lstStyle/>
          <a:p>
            <a:r>
              <a:rPr lang="en-US" altLang="en-US"/>
              <a:t>We give some groups names</a:t>
            </a:r>
          </a:p>
          <a:p>
            <a:r>
              <a:rPr lang="en-US" altLang="en-US"/>
              <a:t>  IA are the</a:t>
            </a:r>
          </a:p>
          <a:p>
            <a:r>
              <a:rPr lang="en-US" altLang="en-US"/>
              <a:t>  IIA the</a:t>
            </a:r>
          </a:p>
          <a:p>
            <a:r>
              <a:rPr lang="en-US" altLang="en-US"/>
              <a:t>  VIIA the</a:t>
            </a:r>
          </a:p>
          <a:p>
            <a:r>
              <a:rPr lang="en-US" altLang="en-US"/>
              <a:t>  VIIIA the</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E7547BAC-FBB4-73C6-06E1-FA360610F020}"/>
              </a:ext>
            </a:extLst>
          </p:cNvPr>
          <p:cNvSpPr>
            <a:spLocks noGrp="1" noChangeArrowheads="1"/>
          </p:cNvSpPr>
          <p:nvPr>
            <p:ph type="title"/>
          </p:nvPr>
        </p:nvSpPr>
        <p:spPr/>
        <p:txBody>
          <a:bodyPr/>
          <a:lstStyle/>
          <a:p>
            <a:r>
              <a:rPr lang="en-US" altLang="en-US"/>
              <a:t>Metals and nonmetals</a:t>
            </a:r>
          </a:p>
        </p:txBody>
      </p:sp>
      <p:sp>
        <p:nvSpPr>
          <p:cNvPr id="93187" name="Rectangle 3">
            <a:extLst>
              <a:ext uri="{FF2B5EF4-FFF2-40B4-BE49-F238E27FC236}">
                <a16:creationId xmlns:a16="http://schemas.microsoft.com/office/drawing/2014/main" id="{1B66A087-4E07-CAF1-866F-713A9347183C}"/>
              </a:ext>
            </a:extLst>
          </p:cNvPr>
          <p:cNvSpPr>
            <a:spLocks noGrp="1" noChangeArrowheads="1"/>
          </p:cNvSpPr>
          <p:nvPr>
            <p:ph type="body" idx="1"/>
          </p:nvPr>
        </p:nvSpPr>
        <p:spPr/>
        <p:txBody>
          <a:bodyPr/>
          <a:lstStyle/>
          <a:p>
            <a:r>
              <a:rPr lang="en-US" altLang="en-US"/>
              <a:t>_______ are shiny, good conductors of heat and electricity, malleable, ductile, and form cations (positive ions, loss of electrons) during chemical change.</a:t>
            </a:r>
          </a:p>
          <a:p>
            <a:r>
              <a:rPr lang="en-US" altLang="en-US"/>
              <a:t>___________ are not shiny. They are poor conductors, brittle. They frequently form anions (negative, gain of electrons) in chemical changes.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2614</Words>
  <Application>Microsoft Office PowerPoint</Application>
  <PresentationFormat>On-screen Show (4:3)</PresentationFormat>
  <Paragraphs>358</Paragraphs>
  <Slides>71</Slides>
  <Notes>71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Times</vt:lpstr>
      <vt:lpstr>Symbol</vt:lpstr>
      <vt:lpstr>Times New Roman</vt:lpstr>
      <vt:lpstr>Arial</vt:lpstr>
      <vt:lpstr>Blank</vt:lpstr>
      <vt:lpstr>Ch 3: Elements, atoms, ions, and the periodic table</vt:lpstr>
      <vt:lpstr>PowerPoint Presentation</vt:lpstr>
      <vt:lpstr>3.1 The periodic law and the periodic table                                                 </vt:lpstr>
      <vt:lpstr>Early periodic tables</vt:lpstr>
      <vt:lpstr>Modern periodic table</vt:lpstr>
      <vt:lpstr>PowerPoint Presentation</vt:lpstr>
      <vt:lpstr>PowerPoint Presentation</vt:lpstr>
      <vt:lpstr>PowerPoint Presentation</vt:lpstr>
      <vt:lpstr>Metals and nonmetals</vt:lpstr>
      <vt:lpstr>PowerPoint Presentation</vt:lpstr>
      <vt:lpstr>PowerPoint Presentation</vt:lpstr>
      <vt:lpstr>More info from periodic table</vt:lpstr>
      <vt:lpstr>PowerPoint Presentation</vt:lpstr>
      <vt:lpstr>PowerPoint Presentation</vt:lpstr>
      <vt:lpstr>3.2 Electron arrangement and the periodic table</vt:lpstr>
      <vt:lpstr>Skip ahead to the quantum mechanical atom, pp 62 on</vt:lpstr>
      <vt:lpstr>PowerPoint Presentation</vt:lpstr>
      <vt:lpstr>PowerPoint Presentation</vt:lpstr>
      <vt:lpstr>Principal energy levels (shells)</vt:lpstr>
      <vt:lpstr>PowerPoint Presentation</vt:lpstr>
      <vt:lpstr>PowerPoint Presentation</vt:lpstr>
      <vt:lpstr>No. of electrons in a principal energy level</vt:lpstr>
      <vt:lpstr>Sublevels </vt:lpstr>
      <vt:lpstr>PowerPoint Presentation</vt:lpstr>
      <vt:lpstr>Orbitals </vt:lpstr>
      <vt:lpstr>PowerPoint Presentation</vt:lpstr>
      <vt:lpstr>PowerPoint Presentation</vt:lpstr>
      <vt:lpstr>PowerPoint Presentation</vt:lpstr>
      <vt:lpstr>PowerPoint Presentation</vt:lpstr>
      <vt:lpstr>PowerPoint Presentation</vt:lpstr>
      <vt:lpstr>Electron spin</vt:lpstr>
      <vt:lpstr>What to do with all this info?</vt:lpstr>
      <vt:lpstr>PowerPoint Presentation</vt:lpstr>
      <vt:lpstr>PowerPoint Presentation</vt:lpstr>
      <vt:lpstr>How to remember the energy order</vt:lpstr>
      <vt:lpstr>PowerPoint Presentation</vt:lpstr>
      <vt:lpstr>Abbreviated electron configuration</vt:lpstr>
      <vt:lpstr>Valence electrons, p 59</vt:lpstr>
      <vt:lpstr>PowerPoint Presentation</vt:lpstr>
      <vt:lpstr>Valence electron configuration for A groups</vt:lpstr>
      <vt:lpstr>Where do you get the numerical value for the n for the valence electrons?</vt:lpstr>
      <vt:lpstr>PowerPoint Presentation</vt:lpstr>
      <vt:lpstr>3.3: The octet rule</vt:lpstr>
      <vt:lpstr>PowerPoint Presentation</vt:lpstr>
      <vt:lpstr>PowerPoint Presentation</vt:lpstr>
      <vt:lpstr>Transition metal cations</vt:lpstr>
      <vt:lpstr>PowerPoint Presentation</vt:lpstr>
      <vt:lpstr>What’s the ion formed by</vt:lpstr>
      <vt:lpstr>PowerPoint Presentation</vt:lpstr>
      <vt:lpstr>Isoelectronic </vt:lpstr>
      <vt:lpstr>Question 3.12</vt:lpstr>
      <vt:lpstr>PowerPoint Presentation</vt:lpstr>
      <vt:lpstr>3.4: Trends in the periodic table</vt:lpstr>
      <vt:lpstr>Size across a period</vt:lpstr>
      <vt:lpstr>PowerPoint Presentation</vt:lpstr>
      <vt:lpstr>PowerPoint Presentation</vt:lpstr>
      <vt:lpstr>PowerPoint Presentation</vt:lpstr>
      <vt:lpstr>PowerPoint Presentation</vt:lpstr>
      <vt:lpstr>Ion size</vt:lpstr>
      <vt:lpstr>PowerPoint Presentation</vt:lpstr>
      <vt:lpstr>PowerPoint Presentation</vt:lpstr>
      <vt:lpstr>PowerPoint Presentation</vt:lpstr>
      <vt:lpstr>Ionization energy</vt:lpstr>
      <vt:lpstr>Trends in ionization energy</vt:lpstr>
      <vt:lpstr>PowerPoint Presentation</vt:lpstr>
      <vt:lpstr>PowerPoint Presentation</vt:lpstr>
      <vt:lpstr>Arrange in order of increasing I.E.</vt:lpstr>
      <vt:lpstr>Electron affinity</vt:lpstr>
      <vt:lpstr>Trends in  electron affinities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3: Elements, atoms, ions, and the periodic table</dc:title>
  <dc:creator>default user</dc:creator>
  <cp:lastModifiedBy>Nayan GRIFFITHS</cp:lastModifiedBy>
  <cp:revision>22</cp:revision>
  <cp:lastPrinted>2002-09-19T12:56:42Z</cp:lastPrinted>
  <dcterms:created xsi:type="dcterms:W3CDTF">2002-09-12T13:11:35Z</dcterms:created>
  <dcterms:modified xsi:type="dcterms:W3CDTF">2023-05-23T22:07:18Z</dcterms:modified>
</cp:coreProperties>
</file>